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плотность Земли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ключевые параметры, формирующие уникальную природу нашей планеты.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характеристики Земли и их важность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плотность служат фундаментом для понимания внутреннего строения, гравитационного поля и климата Земли. Их изучение открыло путь к современным наукам о планете и роли Земли в Солнечной 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массы Земли: влияние и значение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притяжение планеты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Земли—5,972×10^24 кг—определяет силу её гравитационного поля. Это притяжение удерживает атмосферу и влияет на движение спутников вокруг планеты.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условия для жизни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масса способствует устойчивому гравитационному полю, что позволяет сохранять атмосферу и пресную воду, необходимые для экосистем и человека.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другими небесными телами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Массивность Земли поддерживает баланс сил с Луной и Солнцем, влияя на приливные явления и стабильность орбитальной системы.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плотность обусловлена металлическим составом ядра и минералами мантии, что влияет на тепловой баланс и магнитное поле.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5514 кг/м³
</a:t>
            </a:r>
            <a:endParaRPr lang="en-US" sz="474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максимальной средней плотностью среди планет Солнечной системы, определяя внутреннюю структуру и процессы.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плотность Земли, Марса и Юпитера отражают их состав и внутреннее строение.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массы и плотности планет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отличается высокой плотностью, что объясняется большим металлическим ядром в отличие от газового Юпитера и менее массивного Марса.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увеличивается с глубиной, отражая изменение состава от силикатов к металлам.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плотности по слоям Земли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плотности свидетельствует о переходах в составе и фазовых состояниях материалов с глубиной.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Земли и его особенности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земной коры и мантии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состоит преимущественно из силикатных пород, а мантия богата железом и магнием, что обеспечивает постепенное увеличение плотности с глубиной.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ядра и его влияние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включает железо и никель, создавая максимальную плотность и формируя магнитное поле, защищающее планету.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измерения гравитационной постоянной и массы Земли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1666 — Закон всемирного тяготения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формулирует закон, описывающий взаимное притяжение тел с массой.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Спутниковые наблюдения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искусственных спутников для уточнения параметров массы и гравитационного поля Земли.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1798 — Эксперимент Кавендиша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точная попытка измерить гравитационную постоянную с использованием торсионных весов.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Гравитационное картирование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спутники проводят детальные измерения вариаций гравитации, уточняя данные о массе и плотности.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измерения массы Земли по Кавендишу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эксперимента Кавендиша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массы на гравитационное ускорение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ускорение на поверхности Земли составляет 9,81 м/с², определяется её массой и радиусом, обеспечивая устойчивые условия для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вариации ускорения возникают из-за неоднородностей плотности и высотного рельефа, что влияет на точные измерения силы тяжести.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Земли: сравнение с другими объектами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плотность Земли составляет 5514 кг/м³ и значительно превышает плотность Луны, составляющую около 3340 кг/м³, что указывает на более массивное металлическое ядро Земли.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Марса оценивается около 3934 кг/м³, что свидетельствует о меньшем содержании тяжелых металлов по сравнению с Землей и влияет на его гравитационные характеристики.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Юпитер, будучи газовым гигантом, имеет среднюю плотность всего 1326 кг/м³, демонстрируя фундаментальные различия во внутреннем составе по сравнению с планетами земной группы.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исследования подтверждают резкое нарастание плотности при переходе от мантии к ядру, отражая изменение минерального состава и агрегатного состояния.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плотности с глубиной в разрезе Земли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плотности объясняется увеличением содержания железа и никеля, что указывает на стратифицированное внутреннее строение Земли с тяжелым металлическим ядром.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USGS, 2023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вариации плотности в земной коре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породы, преимущественно легкие, состоят из частиц с плотностью около 2500 кг/м³, что создает неоднородности в пределах земной коры.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Гравиметрические исследования выявляют локальные аномалии, указывающие на скопления металла или пустоты, что помогает в изучении геологических структур и ресурсов.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коренных пород сильно варьируется по регионам: граниты обычно имеют плотность около 2700 кг/м³, а базальты — до 3100 кг/м³, отражая различия в минеральном составе.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процессы приводят к перемешиванию и перераспределению пород, что отражается в изменениях локальной плотности и влияет на сейсмическую активность.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массы и атмосферы Земли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масса Земли создает достаточную гравитацию, удерживающую жизненно важные атмосферные газы, такие как кислород и азот, предотвращая их утечку в космос.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Земли, планеты с меньшей массой, например Марс, не способны удерживать плотную атмосферу, что приводит к экстремальным климатическим условиям и ограничивает развитие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основные физические параметры планеты, характеризующие её внутреннее строение и гравитационные свойства.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плотность: таблица параметров Земли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уникальность Земли как планеты с высокой плотностью и стабильно выраженным гравитационным полем.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2023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методов определения массы Земли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2911571"/>
            <a:ext cx="1566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маятниковые опыты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13147" y="3448469"/>
            <a:ext cx="1566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первых методов измерения гравитации с помощью маятников для определения массы Земли и понимания её физической природы.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01074" y="2461986"/>
            <a:ext cx="1566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1798 г.: эксперимент Кавендиша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01074" y="2998885"/>
            <a:ext cx="1566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первого точного измерения гравитационной постоянной с использованием торсионного весов, что позволило вычислить массу планеты.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789001" y="2012402"/>
            <a:ext cx="1566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гравиметрия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89001" y="2549301"/>
            <a:ext cx="1566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гравиметрических приборов и полевых наблюдений для картирования вариаций гравитационного поля Земли.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76928" y="1562819"/>
            <a:ext cx="1566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спутниковые исследования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76928" y="2099717"/>
            <a:ext cx="1566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спутниковых данных для измерения гравитационного поля и массы Земли с высокой точностью, анализ орбит и приливов.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4854" y="1113235"/>
            <a:ext cx="1566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период: интеграция методов
</a:t>
            </a:r>
            <a:endParaRPr lang="en-US" sz="1088" dirty="0"/>
          </a:p>
        </p:txBody>
      </p:sp>
      <p:sp>
        <p:nvSpPr>
          <p:cNvPr id="19" name="Text 11"/>
          <p:cNvSpPr txBox="1"/>
          <p:nvPr/>
        </p:nvSpPr>
        <p:spPr>
          <a:xfrm>
            <a:off x="7164854" y="1650134"/>
            <a:ext cx="1566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Комбинирование сейсмических, спутниковых и гравиметрических данных обеспечивает подробные модели внутренней структуры и распределения массы планеты.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Земли и траектории искусственных спутников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орбит на основе массы Земли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точного моделирования движения спутников необходимо знать массу Земли и её распределение. Эти параметры влияют на скорость, высоту и стабильность орбиты, что критично для навигации и связи.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изменений массы планеты
</a:t>
            </a:r>
            <a:endParaRPr lang="en-US" sz="1392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спутники фиксируют вариации гравитационного поля, связанные с таянием ледников и изменением распределения воды, что важно для экологических и климатических исследований.
</a:t>
            </a:r>
            <a:endParaRPr lang="en-US" sz="12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массы и плотности на геологические процессы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масса и плотность создают внутренние давления, вызывающие температуры, необходимые для движения мантийных потоков и подземной конвекции.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Мантийные потоки стимулируют вулканическую активность и землетрясения, что формирует рельеф и обеспечивает обмен веществами между ядром и поверхностью.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массивного металлического ядра генерирует магнитное поле, важное для защиты биосферы от космической радиации и поддержания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Масса, плотность и возможность жизни на Земле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жидкой воды и биосферы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 внутренняя энергия поддерживают температуру, необходимую для существования жидкой воды, ключевого компонента биосферы и развития сложных экосистем.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атмосферы и защита от радиации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масса Земли позволяет удерживать густую атмосферу, в том числе кислород, и формировать магнитное поле, защищающее от вредного солнечного излучения. Эти факторы обеспечивают среду для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массы и плотности для Земли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плотность формируют уникальные условия планеты — от гравитации до климата, способствуя развитию жизни и обуславливая геологическую активность, что делает Землю исключительной в Солнечной системе.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2026-05-08T08:28:08Z</dcterms:created>
  <dcterms:modified xsi:type="dcterms:W3CDTF">2026-05-08T08:28:08Z</dcterms:modified>
</cp:coreProperties>
</file>