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Уголовная ответственность за террористическую деятельность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угрожает жизни людей, безопасности общества и правопорядку.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находятся в цифровой среде, где легко столкнуться с опасным контентом и манипуляцией. Закон реагирует не только на сам теракт, но и на подготовку, помощь, призывы и сокрытие сведений о преступлении.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школьнику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28462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7156" y="1428462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5050" y="1435093"/>
            <a:ext cx="318300" cy="254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3225" y="1435093"/>
            <a:ext cx="318300" cy="25464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закон относит к террористической деятельности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террористической деятельности относятся взрыв, поджог и другие действия, создающие реальную угрозу жизни людей, разрушения объектов и нарушения общественной безопасности.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охватывает создание, координацию и поддержку террористических структур, включая распределение ролей, поиск участников и обеспечение их действий необходимыми ресурсами.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Уголовно наказуемы сбор, передача и сокрытие средств, если они предназначены для подготовки или совершения террористических преступлений, даже без личного участия в нападении.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Вербовка и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Преступлением считаются вовлечение новых участников, их подготовка и обучение навыкам, которые используются для террористической деятельности, независимо от того, дошло ли дело до теракта.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Обязателен специальный смысл действий: запугивание населения, давление на власть или международные организации. Без этой цели поведение может оцениваться иначе по уголовному закону.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25" y="749261"/>
            <a:ext cx="3615600" cy="935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25" y="1823911"/>
            <a:ext cx="3615600" cy="9356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25" y="2898561"/>
            <a:ext cx="3615600" cy="9356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825" y="3973211"/>
            <a:ext cx="3615600" cy="935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8500" y="10300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Теракт и его ближайшие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205 УК РФ охватывает непосредственный террористический акт и угрозу массовой гибели людей. На практике вместе с ней могут вменяться другие составы, если использованы оружие, взрывчатые вещества или совершено посягательство на жизнь.
</a:t>
            </a:r>
            <a:endParaRPr lang="en-US" sz="871" dirty="0"/>
          </a:p>
        </p:txBody>
      </p:sp>
      <p:sp>
        <p:nvSpPr>
          <p:cNvPr id="11" name="Text 2"/>
          <p:cNvSpPr txBox="1"/>
          <p:nvPr/>
        </p:nvSpPr>
        <p:spPr>
          <a:xfrm>
            <a:off x="4138500" y="21047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Поддержка, призывы и оправдание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205.1 и 205.2 касаются помощи террористической деятельности, публичных призывов и оправдания терроризма. Здесь наказуемо не только действие на месте, но и слова, деньги, связи и информационное содействие.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4138500" y="31793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Подготовка, сообщество и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205.3, 205.4 и 205.5 относятся к обучению, созданию террористического сообщества и организации деятельности запрещенной террористической организации. Закон пресекает не только нападение, но и саму инфраструктуру.
</a:t>
            </a:r>
            <a:endParaRPr lang="en-US" sz="871" dirty="0"/>
          </a:p>
        </p:txBody>
      </p:sp>
      <p:sp>
        <p:nvSpPr>
          <p:cNvPr id="13" name="Text 4"/>
          <p:cNvSpPr txBox="1"/>
          <p:nvPr/>
        </p:nvSpPr>
        <p:spPr>
          <a:xfrm>
            <a:off x="4138500" y="42540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при знании о готовящемся преступлении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205.6 устанавливает ответственность за несообщение о достоверно известной подготовке террористического преступления. Это важно, когда у человека есть реальная информация, но он сознательно ее скрывает.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статьи УК РФ применяются к террористическим преступлениям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различаются по роли деяния: от публичных призывов до непосредственного теракта и участия в его подготовке.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поведение к реальной угрозе массовой гибели, тем строже правовая оценка и наказание.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 РФ: статьи 205, 205.1, 205.2, 205.3, 205.5, 205.6; актуальные редакции законодательства РФ
</a:t>
            </a:r>
            <a:endParaRPr lang="en-US" sz="706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Суровость наказаний по основным составам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составов и их значения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чем отличаются составы и почему каждый из них выделен отдельно в уголовном законе.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разделяет исполнение, помощь, пропаганду и молчание, потому что все эти действия по-своему усиливают террористическую угрозу.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 РФ, глава 24; статьи 205, 205.1, 205.2, 205.6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устанавливается уголовная ответственность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правовой оценки по материалам уголовного дела и нормам УК РФ.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имеет значение, но не отменяет ответственности, если доказаны умысел, участие и реальная причастность к преступлению.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— с этого возраста возможна ответственность за самые тяжкие террористические деяния.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 РФ, статьи о террористических преступлениях и общие правила уголовной ответственности несовершеннолетних
</a:t>
            </a:r>
            <a:endParaRPr lang="en-US" sz="105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террористических преступлений характерен прямой умысел: человек понимает опасность своих действий и сознательно идет на их совершение, а не действует по неосторожности или случайно.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 решающей является террористическая цель — запугать население, повлиять на решения власти или международных структур. Именно она отличает эти составы от иных насильственных преступлений.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могут быть разными: политическими, идеологическими, националистическими или религиозными. Но сам по себе мотив не заменяет состава преступления без доказанной цели и умысла.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вины, мотив и цель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участников: организатор, исполнитель, пособник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 создает структуру, распределяет задачи и координирует действия. Исполнитель непосредственно совершает нападение или готовит его, несет основную ответственность за реализацию преступного замысла.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Пособник помогает транспортом, связью, укрытием, деньгами, документами или инструкциями. Вербовка, обучение и вовлечение других лиц наказываются отдельно, даже если теракт не был доведен до конца.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единичное нападение затрагивает не только непосредственных жертв, но и сотни людей, вынужденных менять поведение, маршруты и привычный режим.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общественную опасность создают человеческие жертвы и массовая дестабилизация, а не только материальный ущерб.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характеру последствий, отражённым в нормах УК РФ и правовой практике; без привязки к статистике.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терроризм считается особенно опасным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террористическим составам базовой мерой является длительное лишение свободы, поскольку закон оценивает такие действия как угрозу многим людям и основам общественной безопасности.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наказания предусматривает закон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случаев суд может дополнительно назначить штраф, ограничение свободы, запрет занимать определённые должности или заниматься отдельной деятельностью, если это предусмотрено санкцией статьи.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наиболее тяжкие деяния, особенно повлёкшие гибель людей или иные тяжкие последствия, закон допускает пожизненное лишение свободы как исключительную меру ответственности.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назначении наказания суд учитывает роль участника, последствия деяния, наличие соучастия и отягчающих обстоятельств, чтобы оценка была соразмерной степени опасности.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31395"/>
            <a:ext cx="3832800" cy="15162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положения УК РФ о смягчающих и отягчающих обстоятельствах, применяемые при рассмотрении террористических преступлений.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факторов, которые влияют на итоговую оценку судом и выбор меры наказания.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оценивает не только сам факт преступления, но и поведение лица до, во время и после него; это влияет на строгость наказания.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Смягчающие и отягчающие обстоятельства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1613" y="2776955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доказательства используются в деле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и чаты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в мессенджерах и соцсетях помогают установить контакты, обсуждение роли участников, согласование действий и признаки подготовки, даже если нападение не было доведено до конца.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денег, оплата связи, транспорта, аренды или материалов может подтверждать финансирование, снабжение и практическую поддержку преступления, а не случайное общение.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и перемещения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камер наблюдения, данные о перемещениях и маршрутах позволяют сопоставить время, место и действия подозреваемого, а также проверить показания участников и свидетелей.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следы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 телефоне и компьютере — файлы, поисковые запросы, удалённые данные, геолокация — часто показывают поиск инструкций, изучение объектов и реальные шаги к реализации замысла.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Свидетели и экспертизы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Показания свидетелей и заключения экспертов помогают оценить достоверность версии обвинения, определить характер найденных предметов и установить, была ли подготовка действительно опасной.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вовлечения подростков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мер, основанная на раннем выявлении риска, семейной поддержке и обращении к специалистам и компетентным органам.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и международный подход к борьбе с терроризмом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 противодействии терроризму через механизмы ООН, ШОС и СНГ. Такой формат помогает координировать обмен информацией, пресечение финансирования и розыск лиц, связанных с подготовкой преступлений.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уголовное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право учитывает, что современные группы действуют через интернет, иностранные каналы связи и скрытые финансовые схемы. Поэтому ответственность охватывает не только нападение, но и подготовку, вербовку и поддержку.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воздействие строится постепенно: сначала нейтральное общение, затем давление, изоляция и попытка вызвать чувство исключительности или долга перед группой.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каналы дают максимальный охват, а личные обещания усиливают манипуляцию там, где подросток ищет признание и поддержку.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каналов вовлечения по типичным способам вербовки, описанным в профилактических и правовых материалах; без статистической выборки.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какие каналы происходит вовлечение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помогает понять правовые границы и развивает критическое мышление. На уроках и классных часах важно учить проверять информацию, отличать факт от манипуляции и распознавать призывы к насилию.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замечает изменения раньше других: резкую замкнутость, скрытность, агрессию или необычные контакты в сети. Доверительный разговор снижает риск изоляции и помогает вовремя обратиться за помощью.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учит безопасно пользоваться интернетом, не переходить по сомнительным ссылкам и не вступать в опасные чаты. Это практический инструмент профилактики, а не просто навык.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школы, семьи и цифровой грамотности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23220"/>
            <a:ext cx="3832800" cy="15162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признаки, которые влияют на правовую оценку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помогают отличить случайное поведение от умышленной террористической активности и определить состав преступления.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установленных признаков, тем точнее квалификация и строже правовая оценка; отдельные действия могут образовывать самостоятельные составы.
</a:t>
            </a:r>
            <a:endParaRPr lang="en-US" sz="1071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Положения УК РФ о террористических преступлениях и общие правила квалификации по признакам цели, способа и роли участника.
</a:t>
            </a:r>
            <a:endParaRPr lang="en-US" sz="62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Террористическая деятельность влечёт ответственность не только за сам теракт, но и за подготовку, помощь, обучение, пропаганду и умолчание о преступлении. Понимание закона и осторожность в сети — часть личной безопасности.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закон, безопасность и личная ответственность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2026-05-21T04:34:24Z</dcterms:created>
  <dcterms:modified xsi:type="dcterms:W3CDTF">2026-05-21T04:34:24Z</dcterms:modified>
</cp:coreProperties>
</file>