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тему: питание, здоровье и безопасность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Обозначены ключевые аспекты влияния питания на здоровье подростков.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правильное питание важно для молодежи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заболеваний, связанных с неправильным питанием, урбанизация, доступность фастфуда влияют на здоровье подростков. Формируются привычки, определяющие качество жизни во взрослом возрасте.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культуры питания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Доиндустриальный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Преобладало натуральное питание с минимальной обработкой, основанное на местных продуктах и сезонности.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XIX-XX веков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упакованных и консервированных продуктов, массовое производство изменило доступность и разнообразие питания.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Постсоветский период и глобализация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западных пищевых традиций, увеличение потребления фастфуда и полуфабрикатов.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диетических концепций, внимание к здоровому питанию и пищевой безопасности в условиях урбанизации.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пищевых веществ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Макронутриенты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жиры и углеводы обеспечивают организм энергией и необходимы для роста и поддержания функций. Все они выполняют специфические роли при правильном соотношении.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Микронутриенты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минералы регулируют обмен веществ, поддерживают иммунитет и обеспечивают процессы жизнедеятельности. Их дефицит негативно сказывается на здоровье.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баланса калорийности способствует нормальному обмену веществ и предотвращает избыточный вес.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2023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2500 ккал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 для юношей с учетом средней физической активности, обеспечивая нормальное развитие и энергодефицит исключается.
</a:t>
            </a:r>
            <a:endParaRPr lang="en-US" sz="194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питания школьников в России 2023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укрепленную тенденцию к превышению нормы жиров при недостатке белка в рационе подростков.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Перебор жиров и дефицит белков могут привести к метаболическим нарушениям и риску хронических заболеваний.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2023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Фастфуд и обработанные продукты: современные вызовы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последнее десятилетие потребление фастфуда среди подростков выросло на 40%, что способствует увеличению калорийности и ухудшению качества питания.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повышение доли сахара и насыщенных жиров компенсируется снижением потребления овощей, фруктов и цельнозерновых продуктов, влияя на здоровье.
</a:t>
            </a:r>
            <a:endParaRPr lang="en-US" sz="10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витаминов для подростков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и его роль в укреплении иммунитета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витамина D особенно выражен в северных регионах, что повышает риск заболеваний костей и снижает иммунный ответ организма подростков.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B: поддержка нервной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витаминов B приводит к утомляемости, снижению памяти и проблемам с состоянием кожи и волос, особенно при неправильном питании и стрессах.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ожирения у подростков (2010–2023)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количества случаев ожирения обусловлено снижением физической активности и ростом потребления высококалорийной пищи.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Необходимы меры по раннему контролю массы тела для предупреждения хронических заболеваний в будущем.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2023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Ожирение повышает риск развития сердечно-сосудистых и эндокринных нарушений у подростков.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II типа становится все более распространён среди молодежи из-за неправильного питания и отсутствия активности.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Анемия, особенно железодефицитная, отрицательно сказывается на умственном развитии и трудоспособности школьников.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заболевания, связанные с питанием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Желудочно-кишечные расстройства и гипертония часто связаны с избытком сахара и недостатком клетчатки в рационе подростков.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аллергии и непереносимость: основные аспекты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15 лет число подростков с пищевыми аллергиями выросло на 20%. Наиболее распространенными аллергенами являются молоко, яйца, орехи, глютен, рыба и соя, воздействие которых требует внимательного контроля.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диагностика и своевременное исключение опасных продуктов из рациона — ключевые меры профилактики тяжелых реакций, таких как анафилаксия. Внимательное чтение маркировок помогает избежать контакта с аллергенами.
</a:t>
            </a:r>
            <a:endParaRPr lang="en-US" sz="10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процесса пищеварения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переваривания пищи в организме человека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 тщательное мытье рук перед приемом пищи предотвращает большинство случаев пищевых инфекций у подростков и обеспечивает первую линию защиты организма.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Тщательная термическая обработка продуктов, особенно мяса и рыбы, позволяет уничтожить патогенные микроорганизмы и предотвращает пищевые отравления.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правил хранения продуктов и использование раздельной посуды и приборов минимизируют риск перекрестного заражения и поддерживают безопасность питания.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питания: основные правила безопасности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033"/>
            <a:ext cx="3646200" cy="3325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пищевых отравлений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82275" y="1672300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пищевых отравлений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Тошнота, боли в животе, рвота и диарея — характерные симптомы пищевых отравлений, которые требуют немедленного внимания и поддерживающего лечения. Раннее выявление облегчает восстановление.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182275" y="3063694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Предотвращение отравлений достигается через контроль свежести продуктов, соблюдение сроков годности и правильное хранение при соответствующих температурных режимах.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883964"/>
            <a:ext cx="4782600" cy="2022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пищевых инфекций среди подростков в РФ (2022)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данные по заболеваемости сальмонеллёзом, шигеллёзом, ботулизмом и кишечными инфекциями в различных регионах России в 2022 году.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мегаполисах отмечается повышенная заболеваемость пищевыми инфекциями из-за массового питания и нарушений санитарных норм, требующих усиленного контроля.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2022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действуют ГОСТы, СанПиНы и технические регламенты Таможенного союза, регламентирующие безопасность и качество пищевых продуктов на всех этапах производства и реализации.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качества продуктов: законы и стандарты в России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Маркировка и обязательная сертификация продуктов обеспечивают прозрачность состава и защиту потребителей от вредных добавок и подделок.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Надзорные органы контролируют соблюдение стандартов, а ответственность за нарушение возлагается на производителей и поставщиков продукции.
</a:t>
            </a:r>
            <a:endParaRPr lang="en-US" sz="9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жизни: физическая активность и режим дня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минимум по 60 минут в день способствует укреплению здоровья, снижая риск ожирения и улучшая обмен веществ у подростков.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полноценного сна продолжительностью 8–9 часов, отказ от вредных привычек и развитие стрессоустойчивости формируют крепкую основу для долголетия и эмоционального баланса.
</a:t>
            </a:r>
            <a:endParaRPr lang="en-US" sz="10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переедание и склонность к сладкому часто связаны с тревогой или стрессом у подростков, что требует поддержки и осознанного контроля питания.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аспекты отношения к еде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позитивного восприятия собственного тела снижает риск развития пищевых расстройств и способствует здоровому образу жизни.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планировании семейных приемов пищи и развитие самостоятельности в выборе продуктов повышают ответственное отношение к рациону и укрепляют привычки.
</a:t>
            </a:r>
            <a:endParaRPr lang="en-US" sz="9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семьи и школы на формирование здоровых привычек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семейных ужинов в воспитании правильного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семейные ужины укрепляют эмоциональные связи и способствуют формированию здоровых пищевых привычек у подростков. Пример родителей мотивирует к выбору сбалансированного рациона и осознанному отношению к еде.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программы по питанию: важность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инициативы в школах информируют учеников о правильном питании и самостоятельном выборе продуктов. Организация полезных обедов снижает потребление фастфуда и улучшает общее здоровье в подростковом возрасте.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родителей и педагогов для поддержки 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диалог между родителями и школой способствует пониманию потребностей подростков и созданию комфортной среды для формирования здоровых пищевых привычек. Совместные усилия укрепляют профилактические меры.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7204" y="0"/>
            <a:ext cx="32046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рекомендации для здоровья подростков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формирования крепкого здоровья подросткам необходим сбалансированный рацион, соблюдение гигиены питания и регулярная физическая активность, что позволит заложить основу долгой и активной жизни.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2026-05-07T19:13:10Z</dcterms:created>
  <dcterms:modified xsi:type="dcterms:W3CDTF">2026-05-07T19:13:10Z</dcterms:modified>
</cp:coreProperties>
</file>