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с помощью калькулятора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быстрее, проверяем точнее, ошибаемся реже!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— это маленький помощник для вычислений. Он есть в телефоне, на компьютере, в часах и как отдельный прибор. На уроке узнаем его кнопки и правила работы.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рядом с нами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121" y="2511713"/>
            <a:ext cx="363825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73175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0–9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кнопки нужны, чтобы вводить числа без ошибок. С их помощью можно набрать любое значение, от маленького до очень большого. Главное — нажимать их в правильном порядке.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+, −, × и ÷ подсказывают калькулятору, что нужно делать с числами. Если выбрать не тот знак, ответ получится другим. Поэтому знак всегда проверяют особенно внимательно.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 ответа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 = показывает готовый результат. После её нажатия калькулятор отвечает на пример. Это самая долгожданная кнопка: именно она превращает набор цифр в ответ.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Стирание и точка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C и CE помогают убрать ошибку или последний ввод. Точка нужна для записи дробных чисел, например 2.5 или 3,5. Она помогает считать точнее, когда целых чисел уже мало.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кнопки калькулятора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экран калькулятора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показывает число, которое вы набираете, и затем — готовый ответ. Если всё введено верно, результат появляется сразу после нажатия кнопки =.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очень длинное, оно может отображаться короче, чтобы поместиться на экране. Поэтому полезно смотреть не только на цифры, но и на то, как они записаны.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экрану легко заметить ошибку: лишнюю цифру, не тот знак или случайно поставленную точку. Хороший экран помогает быстро проверить себя и не путаться в вычислениях.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пример на калькуляторе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вычислении простого примера.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показывает, сколько получится, если объединить числа. Например, 24 + 13 = 37. Это удобно, когда нужно быстро узнать общий результат без длинного счёта.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помогает понять, сколько останется после удаления части. Например, 50 − 18 = 32. Ещё оно показывает, на сколько одно число меньше другого.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калькуляторе эти действия особенно полезны в школьных задачах. Они встречаются при счёте предметов, денег, баллов и других простых жизненных ситуаций.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такие примеры лучше вводить аккуратно. Один неверный знак — и ответ уже «убежал» в другую сторону. Калькулятор тут строгий, но справедливый.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на калькуляторе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калькуляторе деление на ноль не выполняется. На ноль делить нельзя, поэтому устройство не показывает обычный ответ. Это полезно знать заранее, чтобы не удивляться.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удобно, когда есть одинаковые группы предметов. Например, 3 × 4 = 12. Вместо долгого сложения можно быстрее найти общий результат.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разделить число на равные части. Например, 12 ÷ 3 = 4. Так можно узнать, сколько получится в каждой группе.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для простых примеров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памяти: маленькое хранилище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калькулятора сохраняет одно число, чтобы вернуться к нему позже. Кнопка M+ добавляет значение, M− уменьшает его, MR показывает сохранённое число, а MC очищает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функция удобна, если нужно складывать несколько чисел по очереди. Тогда не приходится держать всё в голове. Это почти как маленький карман для чисел — только без риска потерять его в рюкзаке.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кнопки надо нажимать не торопясь и по очереди. Ошибка в последовательности ввода может испортить весь пример. Калькулятор не обижается, но результат сразу становится неверным.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выполняются умножение и деление, а уже потом сложение и вычитание. Если перепутать порядок, ответ изменится, хотя все числа могут быть правильными.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есть скобки, они считаются раньше остальных действий. Это помогает точно показать, что нужно сделать сначала. Калькулятор очень любит такую чёткую подсказку.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 действий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перед нажатием =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перед получением результата.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8361" y="2003550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88436" y="4185750"/>
            <a:ext cx="315225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идёт не так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случайно нажать не +, а −, или перепутать × и ÷. Тогда калькулятор честно посчитает, но ответ получится совсем другим и сразу насторожит внимательного ученика.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числа не стерты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очистить экран перед новым примером, в вычисление попадёт прошлый ответ. Из-за этого число станет лишним, а ошибка покажется загадочной, хотя её легко убрать кнопкой C.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 порядок ввода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числа набирают в обратном порядке или торопятся нажимать кнопки. Для вычитания и деления это особенно важно, потому что порядок чисел меняет результат.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точка в числе превращает обычный пример в десятичный. Калькулятор посчитает его без ошибок, но ответ уже будет другим, поэтому ввод нужно проверять очень внимательно.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калькулятор помогает в 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 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калькулятор помогает быстро сложить цену хлеба, молока и яблок. Так легче проверить, хватит ли денег и не ошибся ли продавец на кассе. Для ребёнка это ещё и понятный способ увидеть числа в деле.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дома и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калькулятор пригодится, когда нужно посчитать карандаши в наборе, баллы в игре или минуты до прогулки. В классе он помогает проверить простые примеры и не теряться в длинных вычислениях.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повседневных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разделить конфеты поровну или узнать, сколько всего игрушек в нескольких коробках, калькулятор быстро подскажет ответ. Он делает обычные задачи наглядными и показывает, как математика живёт рядом с нами.
</a:t>
            </a:r>
            <a:endParaRPr lang="en-US" sz="16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десятичные числа встречаются реже, чем целые, но их нужно узнавать. Они помогают считать длину, массу, цену и другие величины точнее.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числа состоят из целой части и части после запятой. Калькулятор показывает их с точкой или запятой, но смысл остаётся одинаковым и понятным.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вводится число, важно не пропустить разделитель. Если вместо 2,5 случайно набрать 25, ответ получится совсем другим, хотя на вид ошибка кажется маленькой.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пример вслух: сначала целая часть, потом дробная. Тогда калькулятор получит правильный ввод и покажет верный результат.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десятичные числа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быстро понимать доли, скидки и часть предметов. Для младших школьников это удобный мостик от простого счёта к жизненным задачам.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частей составляет целое, если один процент — это одна сотая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процента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задачи на калькуляторе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помогает не перепутать числа, действие и ответ.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калькулятор сухими руками и не ставь рядом с водой или едой. Падение может повредить корпус, экран и кнопки, а значит, и точность вычислений.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Следи, чтобы экран и клавиши оставались чистыми и хорошо читались. Если кнопки начинают заедать, лучше показать калькулятор взрослому и не продолжать вычисления через силу.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Нажимай кнопки мягко и по одной, без спешки и сильного давления. Тогда устройство дольше прослужит, а числа будут вводиться спокойно и без случайных ошибок.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обращаться с калькулятором аккуратно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калькулятор нужен для учёбы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помощник для первых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калькулятор удобен, когда нужно сложить, вычесть, умножить или разделить. Его экран и кнопки не отвлекают от главного — понять действие и научиться считать самостоятельно.
</a:t>
            </a:r>
            <a:endParaRPr lang="en-US" sz="1676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функций — не всегда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калькуляторы с множеством дополнительных кнопок, но в 2 классе они обычно не нужны. Для урока важнее понятный прибор, который помогает проверить ответ и не запутывает ученика.
</a:t>
            </a:r>
            <a:endParaRPr lang="en-US" sz="16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после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ошибку в числе, знаке или порядке ввода.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учит смотреть на числа, знаки и экран очень аккуратно. Когда ученик замечает каждую деталь, он меньше ошибается и быстрее находит неточность в примере.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получился правильным, нужно нажимать кнопки по порядку и не спешить. Такая работа тренирует бережное обращение с предметами и спокойные, точные действия.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ещё раз посмотреть на пример и сравнить ответ с ожиданием. Калькулятор помогает не просто считать, а проверять себя и исправлять ошибки вовремя.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остаётся важным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 калькулятором нужно уметь считать в уме. Устный счёт развивает память и помогает понимать, какие ответы выглядят разумно, а какие явно не подходят.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работа с калькулятором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— помощник, а не волшебник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ускоряет счёт, но самая важная работа остаётся за учеником: внимательно ввести числа, выбрать знак и проверить ответ. Тогда математика получается ясной и уверенной.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2026-05-20T15:25:45Z</dcterms:created>
  <dcterms:modified xsi:type="dcterms:W3CDTF">2026-05-20T15:25:45Z</dcterms:modified>
</cp:coreProperties>
</file>