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первых школах и книгах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учились, писали и сохраняли знания без тетрадей и интернета?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знаний было немного, их передавали устно. Но с появлением городов, письма и торговли людям понадобились школы, чтобы учиться читать, писать и считать без ошибок, а книги — чтобы надёжно хранить важные мысли.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понадобились школы и книги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школы в древнем мире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Месопотамия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появились одни из самых ранних школ. В них учили будущих писцов, которые записывали числа, имена и важные дела городов.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тоже готовили писцов. Ученики много раз переписывали знаки, чтобы научиться писать аккуратно и без ошибок.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учёба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требовало терпения и усидчивости. Ошибка считалась серьёзной, поэтому ученики внимательно повторяли уроки снова и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писцов: таблички, палочки и аккуратность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писали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школах писали на глиняных табличках, папирусе и восковых дощечках. Для письма использовали заострённую палочку или тростниковое перо.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учились запоминать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много раз повторяли одни и те же знаки. Так они запоминали их надолго и старались писать особенно аккуратно.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75937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учился в первых школах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в школу ходили далеко не все. Чаще учились дети из богатых семей и те, кого готовили к важной службе при дворце или храме.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дети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учеников обучали для работы в управлении городом. Им нужны были чтение, письмо и счёт, чтобы вести записи без путаницы и лишних ошибок.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помощники правителей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умение читать и писать было большим преимуществом. Оно открывало дорогу к уважаемой профессии и помогало сделать первый шаг к успеху.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будущему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древняя книга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древности проходила длинный путь, потому что её делали вручную.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делали первые книги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делали из растения, которое росло в Египте. Из него получались длинные листы, удобные для записей и свитков, но обращаться с ними нужно было осторожно.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 изготавливали из кожи животных. Он был прочнее папируса, но его создание требовало много труда, поэтому такой материал ценили очень высоко.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использовали глиняные таблички. На мягкой глине выдавливали знаки, а потом её сушили или обжигали, чтобы запись сохранилась надолго.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были редкими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книгу переписывали вручную, поэтому работа занимала много дней, а иногда и месяцы. Один писец мог трудиться над текстом почти как над маленьким сокровищем.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ошибка портила страницу, и переписчик должен был быть очень внимательным. Рядом часто лежали свеча, чернильница и стопка листов — целая мастерская терпения.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хранили книги в древности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берегли в храмах и библиотеках, потому что там их было легче защищать от влаги, огня и чужих рук. Для древних людей это было очень важно.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известна библиотека в Александрии Древнего Египта. Там собирали тексты о науке, истории, мифах и лечении, словно складывали знания в огромный сундук.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богатых людей тоже могли быть свои книги. Их хранили осторожно и ценили почти как драгоценности, ведь каждая книга была большой редкостью.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899" y="1225603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в древних школах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учились узнавать знаки, складывать слова и аккуратно записывать мысли. Это было непросто, но зато открывало дорогу к знаниям и важной работе.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учили считать, чтобы вести записи о товарах, налогах и расходах. Без этого в городе быстро началась бы весёлая путаница.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знакомились с законами, религиозными текстами и правилами поведения. Так их готовили к жизни в обществе, где важно было понимать порядок.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правила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школах были уроки красивой речи и музыки. Они помогали говорить ясно, запоминать тексты и выступать перед другими людьми уверенно.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музыка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под оливой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учитель мог вести беседу не в тесной комнате, а под деревом или в колоннаде. Ученики слушали, задавали вопросы и спорили о природе, человеке и справедливости. Такой урок больше напоминал живой разговор, чем обычное заучивание.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где учились 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ученики не только запоминали слова, но и старались понять, почему мир устроен именно так. Они рассуждали о добром и честном поступке, о силе разума и о том, как вести себя в городе. Учёба становилась настоящим упражнением для ума.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 Аристотель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 Аристотель стали знаменитыми учителями Древней Греции. Они учили не просто повторять, а рассуждать и искать ответ самому. Их беседы с учениками были похожи на путешествие по миру идей, где каждый мог сделать своё маленькое открытие.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Древней Греции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учились дети в Средние 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Средневековья детей учили при монастырях и церквях. Там они осваивали грамоту, читали молитвы и переписывали короткие тексты под присмотром взрослых.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могли немногие: книги стоили дорого, а писать умели не все. Поэтому образование чаще получали дети, которых готовили к службе в церкви или при важных людях.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считалась большой ценностью. Её берегли, как редкий клад, и передавали очень осторожно, чтобы ни одна страница не испортилась и не потерялась.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рукописной книги к печатной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одна книга становилась многими одинаковыми экземплярами после появления печатного станка.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и печатный станок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1450 года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городе Майнце Иоганн Гутенберг создал печатный станок с подвижными буквами. Это открыло новый путь для книг и знаний.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книги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начали печатать намного быстрее, чем переписывать вручную. Теперь можно было сделать сразу много одинаковых страниц, и труд писца стал легче заменяться машиной.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многих людей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стали дешевле и доступнее. Благодаря этому читать и учиться смогло гораздо больше людей, чем раньше.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книги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 на рукопись, но уже напечатана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книги ещё старались быть похожими на старые рукописные. В них делали крупные буквы, красивые заглавные знаки и аккуратные страницы. Читатель видел знакомый вид книги, но её уже печатал станок.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 пресс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печатной странице можно заметить чёткий шрифт и ровные строки. Рядом с деревянным прессом это особенно видно: одна машина могла сделать много одинаковых листов, словно трудолюбивый помощник без усталости.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учёбы и веры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первых печатных книг были Библии, учебники и книги с правилами. Их печатали не случайно: людям были нужны тексты, которым можно было доверять. Такие книги помогали и учиться, и читать важные записи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изменила школу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 стало больше, у учителей появились учебники для целого класса. Не нужно было ждать, пока один редкий экземпляр перейдёт от одного ученика к другому.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сделала знания ближе. Ребёнок мог открыть страницу дома или в школе и снова прочитать то, что уже услышал на уроке.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тексты помогли всем детям учиться по одному материалу. Так уроки стали понятнее, а проверять знания было проще и учителю, и ученикам.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первых школ и современных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тогда, и сейчас школа учит читать, писать, считать и рассуждать. Эти навыки помогают человеку не теряться в большом мире знаний.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всегда играли важную роль: они объясняют новое, направляют и помогают запоминать. Без доброго учителя учёба была бы совсем не такой бодрой.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книги были редкостью, а сегодня их очень много. Есть бумажные, электронные и аудиокниги — выбирай на вкус, как мороженое.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теперь путешествуют быстро: из книги, из интернета, с урока. То, что когда-то записывали месяцами, сегодня можно узнать почти сразу.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первых книгах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тексты появились так давно, что многие города и государства тогда ещё не существовали. Книга умеет хранить память намного дольше человеческой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создание одной книги длилось так долго, что за это время ученик успевал вырасти. Рядом с каменной табличкой, свитком и современной книгой особенно видно, какой длинный путь прошли знания.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знаний от учителя к читателю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устный рассказ постепенно превращался в книгу, а затем — в школьный учебник для многих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школы и книги подарили людям важнейший навык — сохранять знания и делиться ими. Благодаря им появились учебники, библиотеки и открытия, а учиться стало намного легче и интереснее.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школы и книги важны сегодня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2026-05-21T09:17:31Z</dcterms:created>
  <dcterms:modified xsi:type="dcterms:W3CDTF">2026-05-21T09:17:31Z</dcterms:modified>
</cp:coreProperties>
</file>