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А. А. Ахматовой: чувства, память, достоинство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стихотворения о боли, зрелости и силе чувства.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поэзия Серебряного века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— одна из ключевых поэтесс Серебряного века. Ее стихи соединяют ясность, точность и глубокую психологию, показывая, как короткая форма может передать сильные и сложные переживания.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три стихотворения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главное — личное переживание героини, которое раскрывается не через прямые объяснения, а через сдержанную интонацию, точные жесты и небольшие, но выразительные детали.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стихотворение сосредоточено на одной важной ситуации: расставании, тихой внутренней собранности или встрече с поэтом. Так Ахматова показывает разные стороны человеческого опыта.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эти произведения и особая манера речи: чувство звучит негромко, но очень сильно. Именно недосказанность делает смысл глубже и заставляет вдумываться в каждую строку.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ранней лирики Ахматовой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Ахматовой часто появляются городские улицы, комнаты, лестницы и вечерняя тишина. Эти образы создают узнаваемый петербургский мир и делают стихотворения очень конкретными.
</a:t>
            </a:r>
            <a:endParaRPr lang="en-US" sz="170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Камерность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помогает почувствовать, что речь идет о личном, почти доверительном переживании. События будто происходят рядом с читателем — в обычном и знакомом пространстве.
</a:t>
            </a:r>
            <a:endParaRPr lang="en-US" sz="17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трех стихотворений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 этих стихах чувства связаны не только с любовью, но и с памятью, характером героини и миром поэзии.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А. А. Ахматовой: «Песня последней встречи», «Я научилась просто, мудро жить...», «Я пришла к поэту в гости...»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заметной темой остается расставание, но память и достоинство придают стихам глубину и внутреннюю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«Песня последней встречи»: сюжет и настроение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как короткая сцена последнего свидания, где каждое движение кажется особенно значимым. Уже с первых строк чувствуется напряжение и тревожное ожидание.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переживает одиночество и приближение разлуки. Внешне событий немного, но за простым эпизодом скрыта сильная внутренняя боль.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вечер, движение, молчание и ощущение непоправимости. Эти детали создают атмосферу конца, который нельзя остановить.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показывает, что даже небольшой жизненный момент может стать драмой, если в нем сосредоточены любовь, утрата и память о встрече.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в «Песне последней встречи»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помогают передать чувство расставания без прямых объяснений.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у Ахматовой передает чувство точнее, чем длинное объяснение: через вещи и жесты раскрывается сама драма расставания.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А. А. Ахматовой «Песня последней встречи»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«Песни последней встречи»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использует много глаголов движения, поэтому сцена кажется живой и напряженной. Читатель словно видит, как разворачивается последнее свидание шаг за шагом.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точные, без лишнего украшения. Именно такая речь создает впечатление искренности и делает переживание особенно убедительным.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разрыва не объясняется прямо, и в этом сила текста. Недосказанность заставляет чувствовать скрытую боль, которая звучит сильнее открытых признаний.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«Песне последней встречи»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внешнее событие превращается во внутреннее переживание.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научилась просто, мудро жить...»: внутренняя свобода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звучит спокойный голос человека, который научился жить без суеты. Важны не громкие события, а ровность, собранность и умение принимать день таким, какой он есть.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острой боли, зато есть чувство достоинства и устойчивости. Оно показывает, что зрелость проявляется в спокойствии, а не в громких словах.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ценит простые вещи: тишину, порядок, естественный ритм жизни. Именно в обычном и будничном Ахматова находит источник внутренней гармонии.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опоры стихотворения о мудрой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говорит о тихой, собранной жизни, где особенно важны простые и устойчивые ценности.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Ахматова, «Я научилась просто, мудро жить...»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связаны с гармонией природы и внутренним спокойствием; остальные мотивы поддерживают это состояние.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54258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29125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повседневности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не просто украшает пейзаж: он создает ощущение ясности и ровного душевного состояния. Природный образ помогает почувствовать, что жизнь может быть спокойной и понятной.
</a:t>
            </a:r>
            <a:endParaRPr lang="en-US" sz="907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свет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Ахматовой связан с защищённостью, тишиной и привычным порядком. Это пространство не ограничивает человека, а, наоборот, помогает ему собраться с мыслями и сохранить внутреннее равновесие.
</a:t>
            </a:r>
            <a:endParaRPr lang="en-US" sz="842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света, тени и времени дня напоминает, что жизнь подчиняется естественному ходу. Лирическая героиня принимает этот ритм без сопротивления и находит в нём опору для себя.
</a:t>
            </a:r>
            <a:endParaRPr lang="en-US" sz="938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ритм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здесь воспринимается как пространство для мысли и внутренней собранности. Она не пугает, а поддерживает героиню, помогая ей услышать себя и не терять душевной ясности.
</a:t>
            </a:r>
            <a:endParaRPr lang="en-US" sz="862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простор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занятия в стихотворении не кажутся мелкими. Они становятся знаком устойчивости и достоинства, потому что именно из простых действий складывается ощущение осмысленной и спокойной жизни.
</a:t>
            </a:r>
            <a:endParaRPr lang="en-US" sz="865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дела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60" y="1345200"/>
            <a:ext cx="415458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в «Я научилась просто, мудро жить...»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языковые средства создают ощущение спокойствия, порядка и внутренней силы.
</a:t>
            </a:r>
            <a:endParaRPr lang="en-US" sz="166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Ахматова, «Я научилась просто, мудро жить...»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простота речи усиливают впечатление внутренней дисциплины и спокойного принятия жизни.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пришла к поэту в гости...»: встреча с творческой личностью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поэт окружён не шумом, а сосредоточенной тишиной. Такая обстановка помогает увидеть, что творчество требует внимания, терпения и внутренней собранности. Для иллюстрации подойдут книги, письменный стол и спокойный свет лампы.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комната, где рождается слово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к поэту превращается не в обычное знакомство, а в наблюдение за особым миром. Вещи вокруг словно подсказывают, что здесь важно не внешнее впечатление, а работа мысли. Подходит изображение кабинета или книжных полок.
</a:t>
            </a:r>
            <a:endParaRPr lang="en-US" sz="1051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слышна мысль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 творческую личность без торжественности, но с большим уважением. Поэт здесь не оторван от жизни, а сосредоточен на своём деле. Иллюстрация может передавать атмосферу вечернего разговора, тишины и внимания к слову.
</a:t>
            </a:r>
            <a:endParaRPr lang="en-US" sz="103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человек труда и вдохновения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 о визите к поэту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стихотворении А. А. Ахматовой «Я пришла к поэту в гости...»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Ахматовой — человек внутренней сосредоточенности. Его мир строится не на громких словах, а на умении слышать себя, замечать детали и сохранять духовную собранность в повседневности.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него важны тишина, книги и пространство для мысли. Эти детали показывают, что творчество требует не только дара, но и терпения, труда, умения быть внимательным к слову.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не идеализирует поэта, но подчёркивает его особую ответственность. Он принадлежит обычной жизни и одновременно несёт в себе высокий смысл, связанный с искусством и памятью культуры.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вызывает уважение к литературе как к серьёзному делу. Поэзия здесь понимается не как игра, а как духовная работа, требующая дисциплины, чуткости и честности.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понимании Ахматовой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стихотворений по ведущим мотивам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Ахматовой разные состояния героини раскрываются через одни и те же сдержанные художественные приёмы.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Ахматова: «Песня последней встречи», «Я научилась просто, мудро жить...», «Я пришла к поэту в гости...»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объединяет камерность, но каждое по-своему выделяет главный мотив: утрату, внутренний покой или уважение к творчеству.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Ахматовой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говорит точно и экономно: каждое слово работает на смысл. Благодаря этому короткое стихотворение звучит как законченная сцена, где даже одна деталь может передать сильное переживание.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лирика строится на психологической сдержанности. Чувства не объявляются прямо и громко, а проступают через жест, паузу, предмет и интонацию, поэтому читатель сам «дослушивает» скрытый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избегает лишнего украшательства и сохраняет ясность речи. Простота формы делает стихи близкими и понятными, а глубина содержания открывается постепенно, при внимательном чтении.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сближает и что различает три стихотворения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общие черты и главные различия между тремя стихотворениями Ахматовой.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тексты объединяют сдержанность и точность, но смысловой центр в каждом свой: разлука, спокойствие или разговор о поэте.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Ахматова: три стихотворения из школьного чтения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важно читать в школе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Ахматовой учат замечать сильные чувства в простых словах. Они помогают понять ценность памяти, достоинства и внутренней свободы, а ещё показывают, как много может сказать короткое стихотворение.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2026-05-19T03:50:03Z</dcterms:created>
  <dcterms:modified xsi:type="dcterms:W3CDTF">2026-05-19T03:50:03Z</dcterms:modified>
</cp:coreProperties>
</file>