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Омофоны в английском: одно звучание, 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одинаково, но смысл выбирает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омофоны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омофоны часто становятся причиной ошибок: на слух они почти не различаются, а в письме нужно выбрать точное написание. Особенно это важно в чтении, диктантах и разговорной практике.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звучит — не всегда одно и то же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/ their / they’re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there / their / they’re звучит почти одинаково, но обозначает место, принадлежность и сокращение. На слух различие не помогает, поэтому смысл приходится искать в предложении.
</a:t>
            </a:r>
            <a:endParaRPr lang="en-US" sz="1059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 / here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hear / here одинаковое звучание скрывает разные идеи: одно связано со слухом, другое — с местом. Значение показывает только контекст.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/ too / to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two / too / to тоже легко перепутать: одно обозначает число, другое — «тоже» или «слишком», третье служит для направления или инфинитива.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понятия без лишней теории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Homophones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Homophones — это слова, которые звучат одинаково, но пишутся по-разному и имеют разные значения. В английском такие пары особенно заметны в повседневной речи и письме.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Minimal pairs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Minimal pairs — пары слов, которые отличаются одним звуком. Их используют, чтобы тренировать произношение и учиться слышать даже небольшую разницу между словами.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Near-homophones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Near-homophones звучат очень похоже, но не абсолютно одинаково. Их легко спутать на слух, хотя точное произношение всё же позволяет различить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омофоны путают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в том, что одинаковое звучание не подсказывает правильное написание. В устной речи различие почти не слышно, поэтому слово приходится выбирать по смыслу.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причина ошибок — похожие формы слов. Если ученик не уверен в написании, он может выбрать знакомый вариант, даже если он не подходит по смыслу.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из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становится главным ориентиром: часть речи, соседние слова и тема предложения помогают понять, какое слово должно стоять в конкретном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омофоны отличаются от омографов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Омофоны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Омофоны звучат одинаково, но пишутся по-разному. Именно это делает их особенно коварными: на слух слово кажется знакомым, а на письме нужен точный выбор.
</a:t>
            </a:r>
            <a:endParaRPr lang="en-US" sz="966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Омографы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Омографы, наоборот, пишутся одинаково. При этом они могут читаться по-разному и иметь разные значения, поэтому путаница возникает уже при произношении.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чаще всего мешает именно сочетание одинакового звучания и разного написания. Поэтому важно не только слушать слово, но и проверять его в контексте.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похожих слова помогают быстро проверить значение по смыслу предложения.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о месте — there; если о принадлежности — their; если можно заменить на they are — they’re.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/ their / they’re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 и базовая лексика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/ too / to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тройка проверяется по роли слова в предложении: число, усиление или связь с другим словом.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обозначает количество, too добавляет смысл, to показывает направление или входит в инфинитив.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 и школьные примеры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особенно полезна в коротких фразах и командах, где легко ошибиться в одном букве.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о слухе или звуках — hear; если о месте — here. Контекст сразу снимает сомнение.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 / here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 и устные примеры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right / write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выбрать, что именно означает слово: направление, оценка или действие письма.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right связано с направлением и правильностью, а write — с письмом; на письме и в речи помогает смысл соседних слов.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лексика; примеры из школьного употребления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2132068"/>
            <a:ext cx="4775700" cy="114476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омофонов показывает, что значение зависит от темы предложения: зрение или место у воды.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говорится о том, что можно увидеть, подходит see; если о море или береговой воде — sea.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 / sea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и примеры: I can see the ship. The sea is calm.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2141538"/>
            <a:ext cx="5226300" cy="125277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 / son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помогает быстро различать природный объект и члена семьи по теме предложения.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небе или свете, выбирают sun; когда о семье, подходит son.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и примеры: The sun is bright. My son likes football.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2132068"/>
            <a:ext cx="4775700" cy="114476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показывает разницу между знанием и отрицанием: смысл предложения сразу указывает на нужное слово.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говорится об информации или уверенности, используется know; если нужно выразить отрицание, выбирают no.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know / no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и примеры: I know the answer. No, thank you.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2141538"/>
            <a:ext cx="5226300" cy="125277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meat / meet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Омонимичная пара особенно полезна на слух: одно слово связано с едой, другое — со встречей.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еды подсказывает meat, а ситуация встречи или разговора — meet.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и примеры: We eat meat. Let’s meet after class.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2132068"/>
            <a:ext cx="4775700" cy="114476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одинаково, но одно обозначает действие, а другое — число. Это удобно проверять по смыслу предложения.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счёт или количество, выбирают eight; если речь о действии, подходит ate.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ate / eight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и примеры: She ate lunch. There are eight apples.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2141538"/>
            <a:ext cx="5226300" cy="125277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flour / flower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показывает, что одинаковое звучание не помогает без контекста: одно слово связано с кухней, другое — с природой.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о готовке, выбирают flour; если о растениях или красоте природы, подходит flower.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 и примеры: Flour is in the kitchen. The flower is red.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правильного омофона по смыслу и форме слова.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слово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выбираем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читает слово или короткое предложение, а ученики сразу поднимают карточку с переводом и нужным написанием. Такой формат тренирует слух и скорость реакции без лишней теории.
</a:t>
            </a:r>
            <a:endParaRPr lang="en-US" sz="1059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помогает связать звучание с написанием и значением одновременно. Это особенно полезно для коротких фраз, где ошибка на слух встречается чаще всего.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знакомые пары there/their/they’re, two/too/to, hear/here, right/write. После ответа класс коротко объясняет выбор: место, число, действие или принадлежность.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 исправь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Исправь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Their going to the park — неверно, потому что здесь нужен глагол to be. Правильный вариант: They’re going to the park.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sea the school — ошибка в слове sea, так как речь идёт о зрении. Нужно: I can see the school.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wrote it with the wrong rite — здесь подходит write, а не rite. Правильный вариант: She wrote it with the wrong write.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смысл, потом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Омофоны перестают быть трудными, когда мы опираемся на контекст, часть речи и общий смысл фразы. Чем чаще читать, слушать и проверять себя, тем меньше ошибок в письме.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2026-07-25T18:28:47Z</dcterms:created>
  <dcterms:modified xsi:type="dcterms:W3CDTF">2026-07-25T18:28:47Z</dcterms:modified>
</cp:coreProperties>
</file>