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Пермяк. «Для чего руки нужны»
</a:t>
            </a:r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руках, труде и добрых делах.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Пермяк: писатель, который учил добру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Пермяк писал понятные детям рассказы о труде, дружбе и пользе добрых поступков. Его произведение «Для чего руки нужны» легко читать в первом классе: оно короткое, ясное и помогает быстро запомнить главную мысль.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рассказа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 рассказе говорит просто и прямо. Он задаёт важный вопрос, который сразу заставляет задуматься о том, зачем человеку нужны руки.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собеседник отвечает спокойно и мудро. Его слова короткие, но очень точные, поэтому они звучат как маленький жизненный урок.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между героями помогает читателю самому найти ответ. Так обычная беседа превращается в понятное и запоминающееся наставление.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начинается с главного вопроса, и он сразу заинтересовывает читателя. Сюжет несложный: вместо длинных событий — короткий разговор, в котором скрыт важный смысл.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делает текст похожим на живую беседу. На иллюстрации особенно хорошо смотрятся взрослый и ребёнок, которые говорят, показывая на руки и их дело.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вопрос: для чего нужны руки
</a:t>
            </a:r>
            <a:endParaRPr lang="en-US" sz="1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29617"/>
            <a:ext cx="220800" cy="196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нужны для труда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и трудиться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нужны, чтобы писать в тетради, выполнять задания и тренироваться. Так ребёнок становится более умелым и увереннее справляется с делами.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и выращивать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нужны и в саду или на огороде. Они помогают посадить растение, ухаживать за ним и видеть, как труд приносит результат.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Создавать красоту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 рисуют, лепят, вырезают и пишут. Когда человек работает руками, он учится аккуратности и терпению, а ещё радует других своими делами.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и чинить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помогают делать полезные вещи: строить, ремонтировать и создавать прочные предметы. Без труда ничего нужного само собой не появится.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нужны, чтобы помогать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могут подать вещь, поднять упавшее, поддержать младшего и помочь тому, кто рядом. В этом и проявляется настоящая забота о людях.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дело часто начинается с простого движения руки. Принести, убрать, подержать, отдать — всё это маленькие поступки, которые делают жизнь лучше.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помощь показана как важная часть человеческой жизни. Хорошие руки не только берут для себя, но и щедро помогают другим.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руки помогают учиться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упражнение и старание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ребёнок повторяет действия, тем аккуратнее становятся линии, поделки и буквы. Руки учатся вместе с ним.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первые попытки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только начинает писать, рисовать или лепить. Получается не очень ровно, но именно так начинается обучение.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— уверенный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работа получается лучше и быстрее. Руки становятся помощниками, а ребёнок чувствует радость от собственного успеха.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умелые руки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молоток, гвозди и деревянные дощечки. Мастер не спешит: он внимательно подбирает каждое движение. Так рождается прочная и красивая вещь, сделанная терпеливыми руками.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за верстаком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бумаги — аккуратная аппликация, а рядом — клей, ножницы и цветные детали. Ребёнок старался не сразу, но не сдался. Теперь его руки умеют создавать что-то красивое и нужное.
</a:t>
            </a:r>
            <a:endParaRPr lang="en-US" sz="973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Поделка, которая удалась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грядки трудится человек в перчатках, а рядом стоят лейка и маленькая лопатка. Он сажает растение осторожно и бережно, потому что знает: хороший результат начинается с аккуратных рук.
</a:t>
            </a:r>
            <a:endParaRPr lang="en-US" sz="962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саду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безделье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ничего полезного не делает, его время проходит впустую. Руки словно ждут дела, но сами по себе ничего хорошего не создают.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Безделье часто дружит с ленью. Из-за неё человек не учится новому и не пробует свои силы в полезной работе.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трудиться, невозможно стать умелым. Навык появляется только тогда, когда руки заняты делом, а голова — старанием.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Пермяк показывает, что труд ценится выше пустого времяпрепровождения. Полезное дело приносит пользу и человеку, и тем, кто рядом.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113" y="1525085"/>
            <a:ext cx="267600" cy="21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5738" y="1513192"/>
            <a:ext cx="267600" cy="237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500" y="1513192"/>
            <a:ext cx="267600" cy="237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в рассказе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9172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пословица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произведения напоминает народную пословицу: труд украшает человека. Несколько простых слов передают важную мысль о пользе работы и добрых дел.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793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смысл в малом тексте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разговор героев учит уважать труд и не лениться. В этом и есть сила народной мудрости: говорить просто, а думать о главном.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40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мысль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звучит как короткая мудрая фраза из жизни. В нём нет сложных объяснений, зато есть ясный ответ, который легко понять и запомнить.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легко читать и запоминать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построен как спокойная беседа взрослого и мальчика. Фразы короткие и понятные, поэтому ребёнок легко следит за мыслью и не путается в событиях. Такой текст удобно читать вслух на уроке и дома.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разговор вместо длинной истории
</a:t>
            </a:r>
            <a:endParaRPr lang="en-US" sz="1199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один важный вопрос: зачем человеку руки. Ответ звучит просто и по делу, поэтому его легко запомнить. Смысл быстро становится понятным даже первокласснику, который только учится пересказывать небольшие тексты.
</a:t>
            </a:r>
            <a:endParaRPr lang="en-US" sz="80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вопрос — точный ответ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и полезные поступки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в рассказе нужны не только для работы, но и для заботы о других. Ими можно поддержать, подать, убрать лишнее и сделать вокруг немного чище и удобнее.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Пермяк показывает, что добро часто начинается с самого обычного действия. Даже небольшая помощь важна, если она облегчает жизнь другому человеку и приносит ему радость.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поступки не требуют громких слов. Достаточно вовремя помочь, не пройти мимо и сделать нужное дело, чтобы руки стали настоящими помощниками для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480550"/>
            <a:ext cx="220800" cy="2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показан мальчик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учиться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ответ взрослого, мальчик словно делает первый маленький вывод. Через его любопытство читатель сам начинает понимать, что руки нужны для добрых и полезных дел.
</a:t>
            </a:r>
            <a:endParaRPr lang="en-US" sz="1099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Искренний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говорит коротко и прямо, без лишних слов. Благодаря этому герой кажется живым, понятным и очень близким читателю младшего школьного возраста.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Любознательный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не стесняется спрашивать о том, что его по-настоящему интересует. Его вопрос звучит просто, но заставляет задуматься о важной стороне обычной жизни.
</a:t>
            </a:r>
            <a:endParaRPr lang="en-US" sz="11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рук в рассказе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Пермяка руки — это не просто часть тела, а образ труда и мастерства. Они умеют строить, писать, лепить, чинить и помогать, то есть делать то, что приносит пользу людям.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словно напоминает: руки могут быть сильными и добрыми одновременно. Когда они заняты полезным делом, человек становится внимательнее, умелее и лучше в глазах 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не лениться и не тратить время впустую. Руки должны быть заняты делом, потому что только тогда человек учится быть полезным и ответственным.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напоминает, что труд — это не наказание, а важная часть жизни. Через работу человек развивается, становится аккуратнее и начинает ценить старание других.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показывает: даже маленькое доброе дело имеет значение. Помочь, убрать, принести, сделать своими руками — всё это делает мир вокруг лучше и добрее.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важен для школьника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 легко узнаёт в рассказе свою жизнь: писать в тетради, рисовать, лепить, вырезать и собирать поделки. Всё это делает руки ловкими и послушными.
</a:t>
            </a:r>
            <a:endParaRPr lang="en-US" sz="1173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понять, что самостоятельность начинается с простых дел. Убрать карандаши, аккуратно сложить вещи или помочь дома — уже полезный шаг.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замечать труд взрослых и уважать его. Ребёнок видит, что любой хороший результат появляется не сам по себе, а благодаря старанию.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хочется делать что-то своими руками. И это отлично: чем больше полезных дел, тем увереннее и взрослее становится школьник.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нужны не для безделья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делают человека умелым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 проста и очень важна: руки нужны человеку для труда, помощи и добрых дел. Когда они заняты полезным делом, жизнь становится нужнее и интереснее.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дела руки словно скучают, а с делом они помогают человеку становиться сильнее, умнее и добрее. Именно так в рассказе показывается настоящая ценность труда.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очень простой и понятный. В нём нет сложных выражений, поэтому даже младший школьник легко улавливает смысл с первого чтения.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короткие предложения и знакомые слова. Из-за этого рассказ звучит спокойно и ясно, словно добрый разговор, а не трудный урок.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интонация помогает запомнить главную мысль. Чем проще слова, тем быстрее читатель понимает: руки нужны для работы, помощи и хороших поступков.
</a:t>
            </a:r>
            <a:endParaRPr lang="en-US" sz="11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275175"/>
            <a:ext cx="4600500" cy="6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образ остаётся после чтения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64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остаётся ощущение простой и ясной беседы. Она звучит по-доброму и сразу настраивает на размышление о полезном деле.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63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хочется самому быть полезным, помогать близким и работать руками с пользой. Рассказ оставляет светлое и очень понятное чувство.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6125" y="3033400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образ трудолюбивого человека, который умеет делать нужные вещи и не боится работы. Такой герой вызывает уважение и симпатию.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Е. Пермяка просто и ясно показывает: руки нужны человеку для труда, помощи и добрых дел. Когда они заняты полезным делом, человек становится умелым, сильным и добрым.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нужны, чтобы делать добро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2026-05-23T22:58:14Z</dcterms:created>
  <dcterms:modified xsi:type="dcterms:W3CDTF">2026-05-23T22:58:14Z</dcterms:modified>
</cp:coreProperties>
</file>