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925" y="1106125"/>
            <a:ext cx="4613400" cy="19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 Китай на политической карте мира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925" y="270000"/>
            <a:ext cx="4762500" cy="47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09925" y="3210600"/>
            <a:ext cx="4302000" cy="123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евразийские державы на одной карте.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9525" y="2514934"/>
            <a:ext cx="4096800" cy="22164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302000" cy="176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dirty="0">
                <a:solidFill>
                  <a:srgbClr val="FCFA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Россия и Китай важны на карте
</a:t>
            </a:r>
            <a:endParaRPr lang="en-US" sz="3300" dirty="0"/>
          </a:p>
        </p:txBody>
      </p:sp>
      <p:sp>
        <p:nvSpPr>
          <p:cNvPr id="7" name="Text 1"/>
          <p:cNvSpPr txBox="1"/>
          <p:nvPr/>
        </p:nvSpPr>
        <p:spPr>
          <a:xfrm>
            <a:off x="8306200" y="0"/>
            <a:ext cx="83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713783" y="3064941"/>
            <a:ext cx="4017300" cy="12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 Китай заметны на карте не только размерами. Их соседство, морские выходы и участие в международных организациях помогают понять их роль в мире.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8597" y="2006801"/>
            <a:ext cx="321900" cy="286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1240" y="1988918"/>
            <a:ext cx="281662" cy="321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8597" y="3528054"/>
            <a:ext cx="321900" cy="2575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1122" y="3495864"/>
            <a:ext cx="321900" cy="321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270000" y="345400"/>
            <a:ext cx="8216100" cy="94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политическая карта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1101216" y="1889506"/>
            <a:ext cx="3220200" cy="5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и страны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86475" y="2541881"/>
            <a:ext cx="40350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показывает, где заканчивается одно государство и начинается другое. Именно поэтому на ней особенно заметны границы, названия стран и расположение столиц.
</a:t>
            </a:r>
            <a:endParaRPr lang="en-US" sz="961" dirty="0"/>
          </a:p>
        </p:txBody>
      </p:sp>
      <p:sp>
        <p:nvSpPr>
          <p:cNvPr id="15" name="Text 4"/>
          <p:cNvSpPr txBox="1"/>
          <p:nvPr/>
        </p:nvSpPr>
        <p:spPr>
          <a:xfrm>
            <a:off x="5653741" y="1889506"/>
            <a:ext cx="3220200" cy="5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Территории и статус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839000" y="2541881"/>
            <a:ext cx="40350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такой карте легко увидеть, какие территории входят в состав государства и где находятся зависимые территории. Это помогает сравнивать политическое устройство разных стран.
</a:t>
            </a:r>
            <a:endParaRPr lang="en-US" sz="961" dirty="0"/>
          </a:p>
        </p:txBody>
      </p:sp>
      <p:sp>
        <p:nvSpPr>
          <p:cNvPr id="17" name="Text 6"/>
          <p:cNvSpPr txBox="1"/>
          <p:nvPr/>
        </p:nvSpPr>
        <p:spPr>
          <a:xfrm>
            <a:off x="1101216" y="3396452"/>
            <a:ext cx="3220200" cy="5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Столицы
</a:t>
            </a:r>
            <a:endParaRPr lang="en-US" sz="1300" dirty="0"/>
          </a:p>
        </p:txBody>
      </p:sp>
      <p:sp>
        <p:nvSpPr>
          <p:cNvPr id="18" name="Text 7"/>
          <p:cNvSpPr txBox="1"/>
          <p:nvPr/>
        </p:nvSpPr>
        <p:spPr>
          <a:xfrm>
            <a:off x="286475" y="4048827"/>
            <a:ext cx="40350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Столицы отмечают центры управления странами. По ним удобно находить главные политические узлы, а также понимать, как распределена власть внутри государства.
</a:t>
            </a:r>
            <a:endParaRPr lang="en-US" sz="961" dirty="0"/>
          </a:p>
        </p:txBody>
      </p:sp>
      <p:sp>
        <p:nvSpPr>
          <p:cNvPr id="19" name="Text 8"/>
          <p:cNvSpPr txBox="1"/>
          <p:nvPr/>
        </p:nvSpPr>
        <p:spPr>
          <a:xfrm>
            <a:off x="5653741" y="3396452"/>
            <a:ext cx="3220200" cy="5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рельеф, а государства
</a:t>
            </a:r>
            <a:endParaRPr lang="en-US" sz="1300" dirty="0"/>
          </a:p>
        </p:txBody>
      </p:sp>
      <p:sp>
        <p:nvSpPr>
          <p:cNvPr id="20" name="Text 9"/>
          <p:cNvSpPr txBox="1"/>
          <p:nvPr/>
        </p:nvSpPr>
        <p:spPr>
          <a:xfrm>
            <a:off x="4839000" y="4048827"/>
            <a:ext cx="40350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отличие от физической карты, политическая не делает упор на горы и равнины. Рельеф важен меньше, чем линии границ и подписи стран.
</a:t>
            </a:r>
            <a:endParaRPr lang="en-US" sz="96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6050" y="1645339"/>
            <a:ext cx="3738900" cy="32277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21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 Китай на карте Евразии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587100" y="1526971"/>
            <a:ext cx="3738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пространство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87100" y="1812583"/>
            <a:ext cx="3738600" cy="44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страны находятся в Евразии, крупнейшем материке Земли. Такое положение делает их важными участниками азиатских и европейских процессов одновременно.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587100" y="4125446"/>
            <a:ext cx="3738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выходы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587100" y="4411058"/>
            <a:ext cx="3738600" cy="44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направления тоже значимы: они открывают путь к торговле, портам и международным перевозкам. Именно поэтому побережья всегда имеют стратегическое значение.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587100" y="3259288"/>
            <a:ext cx="3738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границы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587100" y="3544911"/>
            <a:ext cx="3738600" cy="44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обеих стран длинные сухопутные границы. Поэтому для них особенно важны соседние территории, пограничные переходы и договорённости о сотрудничестве.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587100" y="2393130"/>
            <a:ext cx="3738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Разное положение
</a:t>
            </a:r>
            <a:endParaRPr lang="en-US" sz="1300" dirty="0"/>
          </a:p>
        </p:txBody>
      </p:sp>
      <p:sp>
        <p:nvSpPr>
          <p:cNvPr id="19" name="Text 9"/>
          <p:cNvSpPr txBox="1"/>
          <p:nvPr/>
        </p:nvSpPr>
        <p:spPr>
          <a:xfrm>
            <a:off x="587100" y="2678729"/>
            <a:ext cx="3738600" cy="44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занимает северную часть континента, а Китай — восточную. Это влияет на климат, транспортные маршруты и связи с соседними государствами.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144391"/>
            <a:ext cx="8606400" cy="18238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0361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расположена Россия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306200" y="0"/>
            <a:ext cx="83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11850" y="3868230"/>
            <a:ext cx="23544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тянется через две части света — Европу и Азию. Такое положение делает её связующим звеном между разными регионами и направлениями развития.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11850" y="3308225"/>
            <a:ext cx="2354400" cy="3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Европой и Азией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281300" y="3868230"/>
            <a:ext cx="23544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пространство страны создаёт разные условия для жизни, транспорта и экономики. Поэтому на карте России особенно заметны расстояния и разнообразие регионов.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281300" y="3308225"/>
            <a:ext cx="2354400" cy="3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и расстояния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396575" y="3868230"/>
            <a:ext cx="23544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западе страна ближе к европейским странам и крупным историческим центрам. На востоке она выходит к Тихому океану и Азиатско-Тихоокеанскому региону.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3396575" y="3308225"/>
            <a:ext cx="2354400" cy="3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и восток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37319" y="1931525"/>
            <a:ext cx="2735512" cy="2942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73175" y="3983700"/>
            <a:ext cx="23556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Побережье играет особую роль: именно здесь сосредоточены многие порты, промышленные зоны и крупные города, связанные с мировой торговлей.
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473175" y="3700099"/>
            <a:ext cx="2355600" cy="2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Побережье и порты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73175" y="2434639"/>
            <a:ext cx="23556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расположен в Восточной Азии и соседствует с очень разными по рельефу и климату территориями — от высоких районов до прибрежных равнин.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73175" y="2151037"/>
            <a:ext cx="2355600" cy="2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Азия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406263" y="2434639"/>
            <a:ext cx="23556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страны связан с внутренними районами Азии, а восток обращён к Тихому океану. Это делает Китай удобным для сухопутных и морских связей.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3406275" y="2151249"/>
            <a:ext cx="2355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сушей и морем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3406263" y="3983700"/>
            <a:ext cx="23556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Китаем находятся большие рынки и важные транспортные пути. Поэтому его положение на карте влияет и на экономику, и на политику.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3406275" y="3700099"/>
            <a:ext cx="2355600" cy="2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центрами Азии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270000" y="270000"/>
            <a:ext cx="7764000" cy="13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расположен Китай
</a:t>
            </a:r>
            <a:endParaRPr lang="en-US" sz="2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221850" y="2006600"/>
            <a:ext cx="3524100" cy="17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Протяжённая территория помогает понять масштаб страны: она охватывает множество природных зон, часовых поясов и приграничных направлений.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70453" y="4699697"/>
            <a:ext cx="80973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CIA World Factbook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5450" y="2045000"/>
            <a:ext cx="34380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63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17,1 млн км²
</a:t>
            </a:r>
            <a:endParaRPr lang="en-US" sz="4663" dirty="0"/>
          </a:p>
        </p:txBody>
      </p:sp>
      <p:sp>
        <p:nvSpPr>
          <p:cNvPr id="10" name="Text 4"/>
          <p:cNvSpPr txBox="1"/>
          <p:nvPr/>
        </p:nvSpPr>
        <p:spPr>
          <a:xfrm>
            <a:off x="545669" y="3172825"/>
            <a:ext cx="35943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площадь России, самая большая среди всех государств мира.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3175" y="2062303"/>
            <a:ext cx="488100" cy="433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55875" y="2062303"/>
            <a:ext cx="488100" cy="4338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34188" y="3597355"/>
            <a:ext cx="366075" cy="488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55875" y="3597355"/>
            <a:ext cx="488100" cy="4881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70000" y="270000"/>
            <a:ext cx="8036100" cy="127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Россия: моря, проливы и регионы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306200" y="0"/>
            <a:ext cx="83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16" name="Text 2"/>
          <p:cNvSpPr txBox="1"/>
          <p:nvPr/>
        </p:nvSpPr>
        <p:spPr>
          <a:xfrm>
            <a:off x="473175" y="2884537"/>
            <a:ext cx="3827400" cy="3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 Балтийскому, Чёрному и Баренцеву морям связывает Россию с европейскими и северными морскими маршрутами. Это важно для торговли, портов и внешних связей.
</a:t>
            </a:r>
            <a:endParaRPr lang="en-US" sz="791" dirty="0"/>
          </a:p>
        </p:txBody>
      </p:sp>
      <p:sp>
        <p:nvSpPr>
          <p:cNvPr id="17" name="Text 3"/>
          <p:cNvSpPr txBox="1"/>
          <p:nvPr/>
        </p:nvSpPr>
        <p:spPr>
          <a:xfrm>
            <a:off x="473175" y="2585174"/>
            <a:ext cx="38274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и северные моря
</a:t>
            </a:r>
            <a:endParaRPr lang="en-US" sz="1100" dirty="0"/>
          </a:p>
        </p:txBody>
      </p:sp>
      <p:sp>
        <p:nvSpPr>
          <p:cNvPr id="18" name="Text 4"/>
          <p:cNvSpPr txBox="1"/>
          <p:nvPr/>
        </p:nvSpPr>
        <p:spPr>
          <a:xfrm>
            <a:off x="4855875" y="2884537"/>
            <a:ext cx="3827400" cy="3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Японское и Охотское моря открывают выход к Тихому океану. Для Дальнего Востока это особенно важно: здесь проходят торговые и транспортные направления.
</a:t>
            </a:r>
            <a:endParaRPr lang="en-US" sz="791" dirty="0"/>
          </a:p>
        </p:txBody>
      </p:sp>
      <p:sp>
        <p:nvSpPr>
          <p:cNvPr id="19" name="Text 5"/>
          <p:cNvSpPr txBox="1"/>
          <p:nvPr/>
        </p:nvSpPr>
        <p:spPr>
          <a:xfrm>
            <a:off x="4855875" y="2585174"/>
            <a:ext cx="38274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Тихоокеанское направление
</a:t>
            </a:r>
            <a:endParaRPr lang="en-US" sz="1100" dirty="0"/>
          </a:p>
        </p:txBody>
      </p:sp>
      <p:sp>
        <p:nvSpPr>
          <p:cNvPr id="20" name="Text 6"/>
          <p:cNvSpPr txBox="1"/>
          <p:nvPr/>
        </p:nvSpPr>
        <p:spPr>
          <a:xfrm>
            <a:off x="473175" y="4446705"/>
            <a:ext cx="3827400" cy="3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Калининград, Крым, Дальний Восток и Арктика — особые регионы, которые подчёркивают протяжённость страны. Каждый из них имеет своё стратегическое значение.
</a:t>
            </a:r>
            <a:endParaRPr lang="en-US" sz="791" dirty="0"/>
          </a:p>
        </p:txBody>
      </p:sp>
      <p:sp>
        <p:nvSpPr>
          <p:cNvPr id="21" name="Text 7"/>
          <p:cNvSpPr txBox="1"/>
          <p:nvPr/>
        </p:nvSpPr>
        <p:spPr>
          <a:xfrm>
            <a:off x="473175" y="4147342"/>
            <a:ext cx="38274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регионы
</a:t>
            </a:r>
            <a:endParaRPr lang="en-US" sz="1100" dirty="0"/>
          </a:p>
        </p:txBody>
      </p:sp>
      <p:sp>
        <p:nvSpPr>
          <p:cNvPr id="22" name="Text 8"/>
          <p:cNvSpPr txBox="1"/>
          <p:nvPr/>
        </p:nvSpPr>
        <p:spPr>
          <a:xfrm>
            <a:off x="4855875" y="4446705"/>
            <a:ext cx="3827400" cy="3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Проливы и морские проходы влияют на перевозки и безопасность. Чем важнее маршрут, тем внимательнее государство следит за его использованием и защитой.
</a:t>
            </a:r>
            <a:endParaRPr lang="en-US" sz="791" dirty="0"/>
          </a:p>
        </p:txBody>
      </p:sp>
      <p:sp>
        <p:nvSpPr>
          <p:cNvPr id="23" name="Text 9"/>
          <p:cNvSpPr txBox="1"/>
          <p:nvPr/>
        </p:nvSpPr>
        <p:spPr>
          <a:xfrm>
            <a:off x="4855875" y="4147342"/>
            <a:ext cx="38274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безопасность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76875" y="1580407"/>
            <a:ext cx="3399600" cy="318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821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Китай: территория и соседи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782875" y="1965199"/>
            <a:ext cx="4330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занимает большую территорию и занимает одно из ведущих мест в Азии по масштабу пространства. Это помогает ему связывать восток и запад континента.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782875" y="1651175"/>
            <a:ext cx="4330200" cy="26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территория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782875" y="4502124"/>
            <a:ext cx="4330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между внутренними районами Азии и морским побережьем превращает Китай в крупный узел путей, где пересекаются торговля, транспорт и политика.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782875" y="4188100"/>
            <a:ext cx="4330200" cy="26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Узел связей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782875" y="3656482"/>
            <a:ext cx="4330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соседей есть Россия, Монголия, Индия, Вьетнам, Лаос и Казахстан. Такое окружение делает страну важным участником региональных связей.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782875" y="3342458"/>
            <a:ext cx="4330200" cy="26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соседи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782875" y="2810840"/>
            <a:ext cx="4330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Сухопутные границы проходят с множеством стран, поэтому Китай активно взаимодействует с соседями. На карте это видно особенно хорошо в центральной части Азии.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782875" y="2496817"/>
            <a:ext cx="4330200" cy="26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соседей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221850" y="2006600"/>
            <a:ext cx="3524100" cy="17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 трём морям помогает Китаю развивать торговлю, порты и прибрежные промышленные районы.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70453" y="4699697"/>
            <a:ext cx="80973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Восточной Азии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5450" y="2045000"/>
            <a:ext cx="34380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300" dirty="0"/>
          </a:p>
        </p:txBody>
      </p:sp>
      <p:sp>
        <p:nvSpPr>
          <p:cNvPr id="10" name="Text 4"/>
          <p:cNvSpPr txBox="1"/>
          <p:nvPr/>
        </p:nvSpPr>
        <p:spPr>
          <a:xfrm>
            <a:off x="545669" y="3172825"/>
            <a:ext cx="35943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омывают восточное и южное побережье страны.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4560" y="2199550"/>
            <a:ext cx="7014880" cy="23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34500" cy="8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 Китай: краткое сравнение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Росстат; National Bureau of Statistics of China; справочные географические данные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1365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помогает увидеть, почему Россия и Китай занимают особое место на политической карте Евразии.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400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значительно больше по площади, а Китай — по численности населения; при этом обе страны имеют протяжённые границы и выход к морям.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70956"/>
            <a:ext cx="8604000" cy="32014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70000"/>
            <a:ext cx="7971900" cy="77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развивались связи России и Китая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1164175"/>
            <a:ext cx="86040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историческим этапам: от оформления границы к современным формам партнёрства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221850" y="2006600"/>
            <a:ext cx="3524100" cy="17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Протяжённая граница создаёт удобные условия для торговли и транспорта между двумя крупными странами.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70453" y="4699697"/>
            <a:ext cx="80973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географические данные о государственной границе России и Китая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5450" y="2045000"/>
            <a:ext cx="34380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19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4 200 км
</a:t>
            </a:r>
            <a:endParaRPr lang="en-US" sz="3919" dirty="0"/>
          </a:p>
        </p:txBody>
      </p:sp>
      <p:sp>
        <p:nvSpPr>
          <p:cNvPr id="10" name="Text 4"/>
          <p:cNvSpPr txBox="1"/>
          <p:nvPr/>
        </p:nvSpPr>
        <p:spPr>
          <a:xfrm>
            <a:off x="545669" y="3172825"/>
            <a:ext cx="35943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протяжённость российско-китайской границы делает особенно важными железные дороги, пункты пропуска и морские маршруты.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221850" y="2006600"/>
            <a:ext cx="3524100" cy="17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обмен особенно заметен там, где интерес к языку и истории поддерживается регулярными встречами и совместными проектами.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70453" y="4699697"/>
            <a:ext cx="80973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двусторонних культурных и образовательных связей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5450" y="2045000"/>
            <a:ext cx="34380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300" dirty="0"/>
          </a:p>
        </p:txBody>
      </p:sp>
      <p:sp>
        <p:nvSpPr>
          <p:cNvPr id="10" name="Text 4"/>
          <p:cNvSpPr txBox="1"/>
          <p:nvPr/>
        </p:nvSpPr>
        <p:spPr>
          <a:xfrm>
            <a:off x="545669" y="3172825"/>
            <a:ext cx="35943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соседствуют, поэтому школьные и студенческие обмены помогают лучше понимать друг друга.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221850" y="2006600"/>
            <a:ext cx="3524100" cy="17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повестка строится вокруг нескольких крупных направлений, где позиции государств особенно заметны и влияют на решения.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70453" y="4699697"/>
            <a:ext cx="80973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международной повестки России и Китая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5450" y="2045000"/>
            <a:ext cx="34380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300" dirty="0"/>
          </a:p>
        </p:txBody>
      </p:sp>
      <p:sp>
        <p:nvSpPr>
          <p:cNvPr id="10" name="Text 4"/>
          <p:cNvSpPr txBox="1"/>
          <p:nvPr/>
        </p:nvSpPr>
        <p:spPr>
          <a:xfrm>
            <a:off x="545669" y="3172825"/>
            <a:ext cx="35943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 — безопасность, экономика и климат — регулярно обсуждаются на международных переговорах.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221850" y="2006600"/>
            <a:ext cx="3524100" cy="17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Членство в главном универсальном международном объединении даёт странам площадку для обсуждения безопасности и сотрудничества.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70453" y="4699697"/>
            <a:ext cx="80973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Объединённых Наций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5450" y="2045000"/>
            <a:ext cx="34380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
</a:t>
            </a:r>
            <a:endParaRPr lang="en-US" sz="6300" dirty="0"/>
          </a:p>
        </p:txBody>
      </p:sp>
      <p:sp>
        <p:nvSpPr>
          <p:cNvPr id="10" name="Text 4"/>
          <p:cNvSpPr txBox="1"/>
          <p:nvPr/>
        </p:nvSpPr>
        <p:spPr>
          <a:xfrm>
            <a:off x="545669" y="3172825"/>
            <a:ext cx="35943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входят в ООН, поэтому решения и дискуссии здесь имеют по-настоящему глобальный масштаб.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221850" y="2006600"/>
            <a:ext cx="3524100" cy="17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ООН, страны работают и в других форматах, где обсуждаются региональные и экономические вопросы.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70453" y="4699697"/>
            <a:ext cx="80973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материалы ШОС, БРИКС и АТЭС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5450" y="2045000"/>
            <a:ext cx="34380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300" dirty="0"/>
          </a:p>
        </p:txBody>
      </p:sp>
      <p:sp>
        <p:nvSpPr>
          <p:cNvPr id="10" name="Text 4"/>
          <p:cNvSpPr txBox="1"/>
          <p:nvPr/>
        </p:nvSpPr>
        <p:spPr>
          <a:xfrm>
            <a:off x="545669" y="3172825"/>
            <a:ext cx="35943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заметные площадки — ШОС, БРИКС и АТЭС — помогают согласовывать позиции и запускать совместные проекты.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6050" y="1645339"/>
            <a:ext cx="3738900" cy="32277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821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на карте?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87100" y="2022325"/>
            <a:ext cx="3738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граница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87100" y="2323811"/>
            <a:ext cx="37386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Найдите на карте линию российско-китайской границы. Она проходит на юге России и на севере Китая, поэтому обе страны здесь соприкасаются напрямую без морских переходов.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87100" y="3754642"/>
            <a:ext cx="3738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Восточное побережье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587100" y="4056139"/>
            <a:ext cx="37386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Посмотрите, какой морской район расположен у восточного побережья Китая. Подписи карты помогут сравнить его с соседними морями и увидеть направление к океану.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587100" y="2888483"/>
            <a:ext cx="3738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Тихоокеанский выход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587100" y="3189959"/>
            <a:ext cx="37386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Определите, какая страна выходит к Тихому океану. Это важно для понимания морской торговли, портов и связи Восточной Азии с другими районами мира.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8597" y="2006801"/>
            <a:ext cx="321900" cy="286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1122" y="1988918"/>
            <a:ext cx="321900" cy="321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8715" y="3495864"/>
            <a:ext cx="281662" cy="321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1122" y="3528054"/>
            <a:ext cx="321900" cy="2575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270000" y="345400"/>
            <a:ext cx="8216100" cy="94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темы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1101216" y="1889506"/>
            <a:ext cx="3220200" cy="5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86475" y="2541881"/>
            <a:ext cx="40350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 страны, их границы, столицы и зависимые территории. Именно по политической карте удобно сравнивать положение России и Китая в Евразии.
</a:t>
            </a:r>
            <a:endParaRPr lang="en-US" sz="961" dirty="0"/>
          </a:p>
        </p:txBody>
      </p:sp>
      <p:sp>
        <p:nvSpPr>
          <p:cNvPr id="15" name="Text 4"/>
          <p:cNvSpPr txBox="1"/>
          <p:nvPr/>
        </p:nvSpPr>
        <p:spPr>
          <a:xfrm>
            <a:off x="5653741" y="1889506"/>
            <a:ext cx="3220200" cy="5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Суверенитет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839000" y="2541881"/>
            <a:ext cx="40350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Означает самостоятельность государства в принятии решений внутри страны и во внешней политике. Этот термин помогает понять, почему границы и признание так важны.
</a:t>
            </a:r>
            <a:endParaRPr lang="en-US" sz="961" dirty="0"/>
          </a:p>
        </p:txBody>
      </p:sp>
      <p:sp>
        <p:nvSpPr>
          <p:cNvPr id="17" name="Text 6"/>
          <p:cNvSpPr txBox="1"/>
          <p:nvPr/>
        </p:nvSpPr>
        <p:spPr>
          <a:xfrm>
            <a:off x="1101216" y="3396452"/>
            <a:ext cx="3220200" cy="5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
</a:t>
            </a:r>
            <a:endParaRPr lang="en-US" sz="1300" dirty="0"/>
          </a:p>
        </p:txBody>
      </p:sp>
      <p:sp>
        <p:nvSpPr>
          <p:cNvPr id="18" name="Text 7"/>
          <p:cNvSpPr txBox="1"/>
          <p:nvPr/>
        </p:nvSpPr>
        <p:spPr>
          <a:xfrm>
            <a:off x="286475" y="4048827"/>
            <a:ext cx="40350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Разделяет территории соседних государств и фиксирует их пределы на карте. Граница может проходить по суше, рекам, морям и проливам.
</a:t>
            </a:r>
            <a:endParaRPr lang="en-US" sz="961" dirty="0"/>
          </a:p>
        </p:txBody>
      </p:sp>
      <p:sp>
        <p:nvSpPr>
          <p:cNvPr id="19" name="Text 8"/>
          <p:cNvSpPr txBox="1"/>
          <p:nvPr/>
        </p:nvSpPr>
        <p:spPr>
          <a:xfrm>
            <a:off x="5653741" y="3396452"/>
            <a:ext cx="3220200" cy="5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организации
</a:t>
            </a:r>
            <a:endParaRPr lang="en-US" sz="1300" dirty="0"/>
          </a:p>
        </p:txBody>
      </p:sp>
      <p:sp>
        <p:nvSpPr>
          <p:cNvPr id="20" name="Text 9"/>
          <p:cNvSpPr txBox="1"/>
          <p:nvPr/>
        </p:nvSpPr>
        <p:spPr>
          <a:xfrm>
            <a:off x="4839000" y="4048827"/>
            <a:ext cx="40350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Объединяют государства для совместного обсуждения вопросов безопасности, экономики и сотрудничества. Через них страны решают общие проблемы на международном уровне.
</a:t>
            </a:r>
            <a:endParaRPr lang="en-US" sz="96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925" y="1106125"/>
            <a:ext cx="4613400" cy="19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География, которая влияет на мир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925" y="3210600"/>
            <a:ext cx="4302000" cy="123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 Китай показывают, как география влияет на историю, торговлю и политику. Большие территории, соседство и выход к морям делают их важными участниками мировой карты.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2026-07-26T23:25:18Z</dcterms:created>
  <dcterms:modified xsi:type="dcterms:W3CDTF">2026-07-26T23:25:18Z</dcterms:modified>
</cp:coreProperties>
</file>