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сравнение, решаем и проверяем.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с одной переменной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неравенства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помогают описывать ограничения, условия и допустимые значения в задачах про возраст, время и расстояние.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 неравенство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говорит о точном совпадении значений, а неравенство показывает, какое из них больше или меньше. Это основа для сравнения чисел и выражений.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совпадение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&lt; и &gt; читаются как «меньше» и «больше». Они показывают строгую границу, поэтому число на границе в ответ не входит.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сравнения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≤ и ≥ означают «меньше или равно» и «больше или равно». В таких случаях граница разрешена и включается в решение.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Нестрогие сравнения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важно сразу понимать, входит ли крайнее значение в ответ. Это помогает правильно записывать решение на прямой и в промежутках.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решения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решение неравенства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считать решением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неравенства — это каждое значение переменной, при котором запись становится верной. Одно неравенство может иметь одно значение, несколько значений или бесконечно много.
</a:t>
            </a:r>
            <a:endParaRPr lang="en-US" sz="1217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число и получить верное утверждение, оно входит в множество решений. Если утверждение ложное, это число не подходит.
</a:t>
            </a:r>
            <a:endParaRPr lang="en-US" sz="1300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подходящих значений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x&gt;2 подходят 3, 4, 10 и любые другие числа, большие двух. Значит, решений не одно, а целый бесконечный набор.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решения на числовой прямой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пустая точка показывает, что граница не входит в ответ. Так обозначают строгие неравенства со знаками &lt; и &gt;.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точка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схема была понятной, сначала находят границу, затем выбирают тип точки и только после этого рисуют нужную часть прямой.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строить схему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направляют вправо, если нужны большие значения, и влево, если нужны меньшие. Направление всегда связано со знаком неравенства.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луча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Закрашенная точка означает включение границы в решение. Её ставят при знаках ≤ и ≥, когда крайнее значение тоже подходит.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Закрашенная точка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неравенство: первый вид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к виду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выражение с переменной и приводят неравенство к более простому виду. Это помогает увидеть, какие действия нужно выполнить дальше.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свободный член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3x+2&gt;11 вычитают 2 из обеих частей, получая 3x&gt;9. Так сохраняется равносильность, потому что обе части изменяются одинаково.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x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делят обе части на 3 и получают x&gt;3. Деление на положительное число не меняет знак неравенства.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результат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Полученный ответ удобно читать сразу: x больше трёх. Именно такой вид проще всего перенести на прямую или записать промежутком.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преобразования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выполняют по обеим частям, чтобы не изменить множество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 меняется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число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умножают или делят обе части на положительное число, знак остаётся прежним. Это связано с тем, что порядок чисел не нарушается.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на отрицательное число порядок меняется на противоположный, поэтому знак нужно развернуть. Без этого ответ будет неверным.
</a:t>
            </a:r>
            <a:endParaRPr lang="en-US" sz="1300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случай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-2x&lt;8 после деления на -2 получаем x&gt;-4. Здесь особенно важно не забыть поменять знак сравнения.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Подробное решение примера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преобразование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неравенства 5x-7&gt;18 и переносим свободное число в правую часть. Для этого прибавляем 7 к обеим частям.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преобразование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5x&gt;25, после чего делим обе части на 5. Поскольку число положительное, знак не меняется.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записываем как x&gt;5. Это означает, что подходят все числа, которые больше пяти.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подстановкой: при x=6 имеем 30-7=23, а 23&gt;18 верно. На прямой это пустая точка 5 и луч вправо.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примера даны для самостоятельной тренировки.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заданий слайда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коротких примера помогут быстро отработать перенос слагаемых, деление и запись ответа.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помогает сразу перейти к целым коэффициентам.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6–8 класс (обобщение правил преобразования неравенств)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простейших задачах достаточно убрать дроби одним умножением на положительное число.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записывать ответ промежутком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читаются основные записи ответа и что они означают на прямой.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скобки показывают, что граница не входит в ответ, а квадратные — что входит. Вид точки на прямой совпадает с этим правилом.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6–8 класс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6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правильной схемы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17300" y="3766375"/>
            <a:ext cx="34956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неравенства x&gt;−1 выбирают пустую точку в −1 и направляют луч вправо, потому что подходят все числа, которые больше границы.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17300" y="3432550"/>
            <a:ext cx="3495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неравенство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53575" y="3766375"/>
            <a:ext cx="34956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неравенства x≤2 ставят закрашенную точку в 2 и ведут луч влево: в ответ входят и меньшие числа, и сама граница.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3575" y="3432550"/>
            <a:ext cx="3495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Нестрогое неравенство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не меняют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проверяйте знак при делении или умножении на отрицательное число. Если его забыть поменять, получится равносильное преобразование, но с неверным ответом.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Неполный ответ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обычно является не одно число, а целый промежуток. Если записать только значение границы, исчезает часть решений и ответ становится неполным.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точка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точка нужна для строгого неравенства, закрашенная — для нестрогого. Ошибка в виде точки сразу искажает смысл найденного промежутка.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границу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знаки &lt; и &gt; не включают границу, а ≤ и ≥ включают. Из-за этой разницы легко выбрать неправильную точку на прямой.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с модулем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показывает расстояние до нуля, поэтому его значение не бывает отрицательным. Отсюда сразу следует неравенство |x|≥0 для любого действительного x.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модуля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|x|&gt;a, значение x лежит дальше от нуля, чем a, по одну из сторон. Тогда получаем два промежутка: x←a или x&gt;a.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интервала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|x|&lt;a, число x должно быть ближе к нулю, чем a. Поэтому ответ записывают как -a&lt;x&lt;a, то есть с двумя границами.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интервала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большинства школьных неравенств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практика 1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6x-4&gt;8 сначала прибавьте 4, затем разделите на 6. Ответ запишите как x&gt;2 и отметьте пустую точку с лучом вправо.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3x+1&lt;10 вычтите 1, разделите на 3 и получите x&lt;3. Здесь граница не входит, значит нужна пустая точка.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пример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неравенстве -2x+5≤11 сначала перенесите 5, потом делите на -2 и не забудьте изменить знак. Получится x≥-3.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пример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задании x/2≥3 удобнее умножить обе части на 2. Получается x≥6; на прямой это закрашенная точка 6 и луч вправо.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практика 2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46889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x-7≥-2 перенесите -7 вправо или прибавьте 7 к обеим частям. Получится x≥5, то есть закрашенная точка 5 и луч вправо.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646889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слагаемого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036953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3(x-2)&gt;6 сначала раскрывают скобки, затем делят на 3. Итог: x&gt;4, что удобно проверить подстановкой числа из промежутка.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036953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проверка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39437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2x+3&lt;3x-1 решают переносом x влево и чисел вправо. После преобразований выходит x&gt;4.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439437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выражений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3841921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-4x≤12 деление на -4 требует смены знака. Получается x≥-3, поэтому на прямой включается точка -3.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41921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знака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2244405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5-3x&gt;14 сначала вычтите 5, затем разделите на -3 и поменяйте знак. Ответ: x←3.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244405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делитель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проверить ответ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удобно сравнить подстановку внутри найденного промежутка и за его пределами на одном и том же неравенстве.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промежутка неравенство истинно, а снаружи ложно, решение выбрано верно и граница отмечена правильно.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правила проверки подстановкой по школьному курсу алгебры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 одной переменной всегда описывает множество чисел, а не один результат. Главное — аккуратно преобразовать выражение, правильно изменить знак при делении на отрицательное число и обязательно проверить ответ.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2026-07-25T09:17:54Z</dcterms:created>
  <dcterms:modified xsi:type="dcterms:W3CDTF">2026-07-25T09:17:54Z</dcterms:modified>
</cp:coreProperties>
</file>