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с помощью публикаций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помогают многим людям узнавать сведения одновременно — от книг до сообщений.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публикаций важна в информатике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изучает хранение, обработку и передачу информации, а публикации — самый привычный способ обмена ею. В школе вы встречаете их каждый день: в учебниках, на стендах, в дневнике, на сайте и в чатах. Умение читать и проверять помогает отличать факт от мнения и безопасно пользоваться интернетом.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89" y="3438313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публикация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Напечатанная или электронная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— это материал, подготовленный для распространения другим людям. Он может быть напечатан на бумаге или размещён в цифровом виде, например на сайте или в сообщении.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автор и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публикации обычно указаны автор и адресат: кому предназначены сведения. Это помогает понять, с какой позиции написан материал, и для кого он сделан.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публикации есть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создаётся не просто так: у неё есть цель. Она может объяснять тему, сообщать новости, давать инструкции или приглашать на событие.
</a:t>
            </a:r>
            <a:endParaRPr lang="en-US" sz="72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публикациям относятся книги, статьи, заметки, объявления, буклеты, плакаты, сайты, посты в соцсетях и электронные письма с информацией.
</a:t>
            </a:r>
            <a:endParaRPr lang="en-US" sz="74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тема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читатель не запутался, публикация обычно имеет тему и понятную структуру. По заголовку и последовательности частей легко понять, о чём материал.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удобна для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передаёт большой объём информации в упорядоченном виде. Поэтому материал легче воспринимать: сначала читатель понимает тему, затем движется по главам и постепенно углубляется в содержание.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пример подробной публикации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есть в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книги обычно есть обложка, название, оглавление, главы, страницы, иллюстрации и список литературы. Учебник по информатике включает правила, определения, схемы и примеры заданий.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публикации подбирается под цель, объём информации и то, кто будет читать материал.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публикаций и их назначение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публикаций помогают решать разные задачи: быстро сообщать новости, объяснять темы подробно или давать короткие ориентиры.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школьной практике и повседневным примерам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школьники уделяют учебным материалам и советам/инструкциям — вместе это половина интереса. Новости занимают заметную часть, но реже, чем полезные сведения.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публикации чаще всего читают школьники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школьной среде востребованы публикации, которые помогают учиться и быстро находить практичную информацию.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интереса школьников: учебные материалы 35%, новости 20%, развлекательные 15%, советы и инструкции 20%, реклама 10%.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информация превращается в публикацию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 идеи до чтения и отклика.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состоит публикация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задаёт тему и помогает сразу понять, о чём пойдёт речь. Он должен быть точным, чтобы читатель мог быстро решить, интересно ли ему содержание.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содержит главную информацию. В нём важно соблюдать логику: объяснение, примеры и выводы должны быть понятны без лишних усложнений.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изображениям уточняют детали — название объекта, дата, место или смысл схемы. Также важны выделения, шрифт и расположение блоков на странице.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делают материал наглядным: рисунки, фотографии, схемы. Они помогают представить объект или процесс и быстрее запомнить ключевые сведения.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изображений в передаче информации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рисунки, схемы, карты и диаграммы делают публикацию понятнее и помогают быстрее запоминать сведения. Изображение может показывать объект, процесс, место события или сравнение данных между собой.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иллюстрациям повышают точность и снижают риск ошибочного понимания. Например, школьный плакат с фотографией и короткими подписями к каждой части помогает читателю не пропустить важные детали.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 реклама в публикации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он опирается на источник, дату, цифры или документ. Если данные указаны ясно, читатель способен сверить информацию и сделать собственный вывод.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отношение автора и может отличаться у разных людей. Его нельзя оценивать как «истину», пока не проверены фактические основания и не отделены предположения от утверждений.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стремится убедить читателя выбрать товар, услугу или идею. В публикациях часто смешиваются факты и оценки, поэтому важно замечать, где начинается проверяемая информация, а где выражается личная позиция.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легче «сканировался», помогают короткие абзацы, списки и выделения. Это уменьшает время поиска нужного места и снижает риск неверно понять смысл.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публикацию понятной и удобной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лучше всего воспринимаются материалы с точной информацией и визуальной поддержкой. Длинный неструктурированный текст ухудшает чтение даже при интересной теме.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учебные оценки в рамках урока (точные проценты/метрики не уточнялись).
</a:t>
            </a:r>
            <a:endParaRPr lang="en-US" sz="6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публикации можно оценить по тому, насколько прозрачно в ней указаны автор, дата и источники, а также насколько точно и ясно сформулированы сведения.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надежной публикации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публикация открыто сообщает, кто и когда ее подготовил, а также опирается на проверяемые источники, вероятность ошибок заметно ниже.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признаки из учебных критериев по проверке информации (универсальные).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публикацию на достоверность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проверки: последовательность шагов, которая помогает отличать факты от устаревших данных и неподтвержденных утверждений.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школьной жизни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учебной неделей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с расписанием, напоминаниями о предметах и правилами подготовки помогают ученикам заранее планировать время и не пропускать важные даты.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задания, объявления на стендах и в школьных чатах уточняют сроки, форматы работ и требования к оформлению. Так меньше путаницы между классами.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мероприятиями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 конкурсах, экскурсиях и классных активностях фиксируют место, время и состав участников. Четкий язык помогает быстро понять, что делать каждому.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мероприятий показывают в учебных и школьных публикациях: что получилось, какие были результаты и кто участвовал. Это закрепляет опыт и формирует общую память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и журнал: сходство и различие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чаще сообщает свежие события: короткие новости, объявления и заметки. Ее удобно читать «по делу», чтобы быстро узнать, что произошло и где это относится к жизни людей и школы.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обычно посвящает больше места одной теме: там встречаются развернутые статьи, интервью, подборки фотографий и объяснения. Поэтому он помогает понять причины и получить детали, а не только факт.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подписи отсутствуют или слишком общие, читатель может неверно интерпретировать изображение. Уточняющие подписи связывают картинку с текстом и фактами.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содержание публикации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показывает, что публикация читается лучше при «балансе» текста и визуальных элементов. Заголовок задает тему, а оформление поддерживает структуру и внимание.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доли компонентов публикации, указанные в исходном описании (процентное распределение задано).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чтения и использования публикаций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текст нельзя копировать без указания источника: даже если идея кажется «общеизвестной». Это уважает авторский труд и помогает читателю проверить информацию.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нужно передавать точно, без подмены слов и без изменений смысла. Если смысл не совпадает, читатель может сделать неверный вывод.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распространять непроверенные сообщения, особенно про школу, здоровье и безопасность. Вежливое и внимательное отношение к информации — часть цифровой культуры.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школьная публикация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подготовки материала: от выбора темы до публикации, с обязательными проверками качества и соответствия возрасту читателей.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удачных публикаций для школьников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публикация о школьном событии включает дату, место, участников и фотографию. Такой набор помогает быстро сориентироваться и понять, что именно происходило и кто был задействован.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статья о спорте или технике объясняет правило шаг за шагом, показывает пример и приводит точные данные, если они нужны. Это снижает риск ошибок при выполнении действий.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объявление для класса отвечает на вопросы «что, где, когда». Оно не перегружает текст деталями и использует понятные формулировки, чтобы ученики действовали без уточнений у взрослых.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публикация легко читается: есть структура, заметные ключевые слова и ясный порядок информации. Благодаря этому нужные сведения находятся быстро и запоминаются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работать с публикациями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помогают получать знания, узнавать новости, сравнивать разные точки зрения и сохранять информацию для других людей. Умение проверять автора, дату и источник защищает от ошибок и ложных сообщений. Для семиклассника это значит увереннее работать с учебниками, объявлениями и интернет-материалами; понимание языка публикаций — часть грамотного использования информации в информатике.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2026-05-14T10:51:30Z</dcterms:created>
  <dcterms:modified xsi:type="dcterms:W3CDTF">2026-05-14T10:51:30Z</dcterms:modified>
</cp:coreProperties>
</file>