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Земли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 для всех живых существ.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везде разная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тепло, воздух, вода, почва и рельеф создают на Земле разные условия. Поэтому одному живому существу удобно в жарком и влажном месте, а другому — в холодном и сухом. У каждой местности свой природный характер, почти как настроение!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550" y="2937507"/>
            <a:ext cx="4144800" cy="166358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Землю и освещает её каждый день. Без его тепла растения не росли бы, а люди и животные не могли бы жить так, как привыкли.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жизни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 лучи падают косо и слабее нагревают землю. Поэтому там холодно, много льда и снега, а живым существам приходится особенно хорошо приспосабливаться.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у полюсов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солнечные лучи падают прямо, поэтому там жарче. В этих местах быстрее растут растения, а природа остаётся тёплой почти весь год.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у экватора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вокруг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окружает слой воздуха — атмосфера. Он помогает сохранять тепло, не даёт планете слишком быстро остывать и защищает её от части вредных солнечных лучей.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защищает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воздух по его признакам: ветер двигает листья, облака плывут по небу, птицы легко летят в воздушных потоках. Воздух есть везде, даже если его не видно.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облака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есть кислород, который нужен людям и животным для дыхания. Без него невозможно жить, поэтому свежий воздух — настоящий помощник каждого дня.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дыхания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пользуются воздухом. Им нужен углекислый газ, чтобы расти и создавать питательные вещества. Получается, воздух важен и для зелёных, и для пушистых, и для очень важных людей.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для растений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050" y="1701075"/>
            <a:ext cx="27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3707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воды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людям, животным и растениям каждый день. Она помогает пить, расти, охлаждаться и переносить питательные вещества по всему организму. Без воды жизнь невозможна.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моря, океаны, лёд и подземные воды — всё это части водного богатства Земли. Там, где воды достаточно, природа обычно становится разнообразнее и богаче.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бывает много и мало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и засушливых местах воды мало, поэтому растениям и животным там труднее. Им приходится экономить каждую каплю и приспосабливаться к сухому климату.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воды мало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2400" y="1346806"/>
            <a:ext cx="4140900" cy="34251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бывает разной каждый день: утром светит солнце, днём идёт дождь, а вечером может подняться ветер. Это то, что мы замечаем прямо сегодня, выглянув в окно.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какая погода обычно бывает в местности много лет подряд. Он помогает понять, будет ли там тепло, холодно, влажно или сухо большую часть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надолго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работает как единая система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светом, водой, воздухом, климатом, растениями и жизнью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форма поверхности Земли. На равнинах удобно строить дороги и дома, а холмы делают пейзаж более неровным и интересным.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холмы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любят разные места. Одни лучше растут на ровных и тёплых участках, другие — на склонах или в горных районах, где условия посерьёзнее.
</a:t>
            </a:r>
            <a:endParaRPr lang="en-US" sz="978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рельеф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помогает воде течь по земле и влияет на место, где могут появиться города. Люди выбирают более удобные участки, чтобы строить и жить безопаснее.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города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воздух прохладнее, а передвигаться труднее, чем на ровной местности. Низины, наоборот, часто удобны для жизни, потому что там проще прокладывать пути.
</a:t>
            </a:r>
            <a:endParaRPr lang="en-US" sz="988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низины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живая почва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Чёрнозём считается очень плодородной почвой, потому что он хорошо питает растения. Песчаная почва держит воду хуже, и зелёным жителям там сложнее. Поэтому одни участки Земли словно помогают урожаю, а другие заставляют его стараться.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Чёрнозём и песок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живут не только корни, но и дождевые черви, насекомые и многие другие маленькие помощники. Они разрыхляют землю и делают её более живой. Если присмотреться внимательно, почва похожа на целый подземный городок.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почвы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это не просто земля под ногами. Это настоящий дом для корней растений, где есть вода, воздух и питание. Корни будто держатся за землю и осторожно тянут из неё всё нужное для роста. Такой скрытый труд очень важен.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дом корней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природные условия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необходим солнечный свет, потому что без него они не могут нормально расти. Чем лучше освещено место, тем легче зелёным жителям развиваться и тянуться вверх.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свет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почва помогают растениям получать питание и не засыхать. Если влаги достаточно, зелени становится больше, а если воды мало, растениям приходится экономить силы.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вода и почва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Разным растениям подходят разные температуры. В тёплых местах одни виды растут быстрее, а в холодных — только те, кто умеет терпеливо переносить прохладу и короткое лето.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тепло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деревья, в степи — травы, а в пустыне — растения, которые умеют долго обходиться без воды. Каждое место Земли выбирает своих зелёных чемпионов.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— разные растения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0" y="187918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899185"/>
            <a:ext cx="360000" cy="3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89918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приспособления животных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медведи, тюлени и северные птицы приспособлены к жизни в суровом холоде. Густой мех, толстый слой жира и светлая окраска помогают им сохранять тепло и находить пищу.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холода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Верблюды, ящерицы и многие пустынные животные умеют жить там, где воды мало и солнце палит сильно. Они экономят влагу, прячутся от жары и легко передвигаются по песку.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жары и сухости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киты и лягушки не могут жить без воды или рядом с ней. Обтекаемое тело, плавники, жабры и сильные лапы помогают им двигаться, дышать и добывать корм.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существа приспосабливаются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природные условия заставляют живые организмы менять поведение, строение и привычки, чтобы выживать в своей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природа особенно разная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земля долго остаётся холодной, а деревьев почти нет. Летом здесь быстро появляются мхи, лишайники и низкие растения, которые успевают вырасти за короткое тёплое время. Животным помогает густая шерсть и умение переносить мороз.
</a:t>
            </a:r>
            <a:endParaRPr lang="en-US" sz="107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короткое лето и низкие кустарники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много деревьев, тени и укрытий, поэтому там живут разные птицы, звери и насекомые. В степи просторно, много трав и сильный ветер. Одни зоны напоминают зелёный дом, другие — широкую открытую комнату под небом.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степь: зелёные и открытые просторы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день похож на горячую сковородку, а воды почти не видно. Растения здесь берегут каждую каплю влаги, а животные прячутся днём и становятся активными ночью. Такой край выглядит строгим, но у него свой особый порядок жизни.
</a:t>
            </a:r>
            <a:endParaRPr lang="en-US" sz="107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песок, солнце и редкая тень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зависят от природы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строят дома так, чтобы в них было тепло зимой и прохладно летом. В холодных местах нужны более тёплые стены, а в жарких — защита от солнца и ветра.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погода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питья, приготовления пищи и выращивания растений. Плодородная почва помогает получать урожай, а плохая погода может мешать работе и отдыху.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почва каждый день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 человеку чувствовать себя удобно при разной погоде. Зимой нужны тёплые вещи, летом — лёгкие и светлые, чтобы не перегреваться и свободно двигаться.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сезону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климата зависит, какие растения можно выращивать и чем заниматься людям. В одних местах хорошо растут овощи и фрукты, в других — зерновые культуры и пастбища.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и урожай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может стать опасной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гроза, ливень, снегопад, засуха или ураган. Людям нужно быть внимательными, а животным и растениям — переждать трудные условия.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явление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знают, как действовать, риск становится меньше. Спокойствие, помощь взрослым и выполнение правил помогают пережить опасную погоду без лишних неприятностей.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осторожность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кажется обычной, и никто не ждёт беды. Но природа может быстро измениться, поэтому важно следить за сообщениями и не забывать о правилах безопасности.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охраняют природу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свежий воздух нужны людям, животным и растениям. Если не загрязнять реки, не жечь мусор и меньше тратить ресурсы, природе легче оставаться здоровой.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воду и воздух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дела тоже важны: не мусорить, сажать растения, экономить ресурсы и не тревожить животных. Даже маленькая помощь становится большой, если её делают многие люди.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каждый день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редкие растения, птиц и зверей. Там природа живёт почти без лишнего шума, а человек может только наблюдать и учиться бережному отношению.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заповедники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защищают землю от разрушения, а почва кормит растения. Если вырубать деревья без меры и ломать зелёные насаждения, природе потом долго приходится восстанавливаться.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леса и почву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человек для природы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ежедневные действия, которые помогают сохранять чистую воду, воздух, растения и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в разных местах Земли
</a:t>
            </a:r>
            <a:endParaRPr lang="en-US" sz="29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царят холод, лёд и снег, а солнце долго не согревает землю. Растениям и животным приходится переносить морозы, сильный ветер и долгую зиму.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климат мягче, чем далеко от воды, потому что она медленно нагревается и медленно остывает. Поэтому рядом с морем меньше резких перепадов температуры.
</a:t>
            </a:r>
            <a:endParaRPr lang="en-US" sz="98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побережья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поднимаешься в горы, тем холоднее становится воздух. Людям и животным там труднее жить, потому что погода меняется быстро и путь становится сложнее.
</a:t>
            </a:r>
            <a:endParaRPr lang="en-US" sz="964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тепло почти круглый год, а воздуха и влаги много. Поэтому растения растут быстро, а природа выглядит особенно яркой и пышной.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тепло, воздух, вода, почва, рельеф и климат работают вместе. Если меняется хотя бы один признак, меняется и жизнь в местности.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учебного урока «Природные условия Земли»
</a:t>
            </a:r>
            <a:endParaRPr lang="en-US" sz="1015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признаков мы рассматриваем на уроке, и все они вместе определяют, как живут растения, животные и люди.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всё связано: солнце, вода, воздух, почва, рельеф и климат создают условия для жизни. Если люди берегут природу, наш общий дом остаётся красивым, живым и удобным для всех.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2026-05-26T06:36:27Z</dcterms:created>
  <dcterms:modified xsi:type="dcterms:W3CDTF">2026-05-26T06:36:27Z</dcterms:modified>
</cp:coreProperties>
</file>