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 падеж определяют форму существительного в предложении.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в немецком языке: повторение для 8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повторять склонение существительных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строить правильные немецкие фразы, понимать тексты и уверенно использовать артикли, формы множественного числа и Genitiv в школьных темах.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падежа и их вопросы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Nominativ отвечает на wer? was? и называет подлежащее — того, кто или что выполняет действие в 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Akkusativ отвечает на wen? was? и показывает прямой объект действия, то есть того или то, на что направлено 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отвечает на wem? и часто обозначает адресата, получателя или того, кому что-то дают, пишут или помогают.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Genitiv отвечает на wessen? и выражает принадлежность, связь между предметами или отношение части к целому.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определённого артикля по родам и падежам.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женского рода формы в Nominativ и Akkusativ совпадают; у мужского и среднего рода изменения заметнее в косвенных падежах. В Dativ множественного числа часто добавляется -n.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 в четырёх падежах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существительные относятся к одному из трёх родов: мужскому, женскому или среднему. Род обычно запоминают вместе со словом.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как основа склонения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род определяет форму артикля во всех падежах, поэтому слова лучше учить сразу с артиклем: der Tisch, die Lampe, das Buch.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род, появится неверный артикль, а предложение будет звучать неграмотно и может стать труднее для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сходства, но и то, где формы расходятся сильнее всего.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артикли по падежам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изменения у мужского и среднего рода, особенно в Akkusativ, Dativ и Genitiv. Женский род меняется меньше, поэтому его формы легче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Nominativ показывает, кто действует в предложении, и отвечает на вопросы wer? was? Именно эта форма обычно стоит у подлежащего.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Der Schüler liest. Die Lehrerin schreibt. Das Kind spielt. Здесь существительное в Nominativ называет того, кто совершает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Nominativ: кто выполняет действие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Akkusativ отвечает на wen? was? и показывает прямое дополнение — того или то, на что направлено действие глагола.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Akkusativ: кого? что?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запомнить мужскую форму: der становится den. Это хорошо видно в примерах: Ich sehe den Hund. Wir kaufen das Heft.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Akkusativ часто встречается после глаголов sehen, kaufen, haben, lesen, besuchen. Такие слова удобно учить вместе с типичными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отвечает на wem? и часто обозначает адресата, получателя или человека, которому что-то дают, пишут, объясняют или помогают.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Dativ: кому? чему?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Ich helfe dem Freund. Wir geben der Lehrerin das Buch. Sie schreibt dem Bruder eine Nachricht. Форма помогает понять роль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встречаются den Kindern, den Freunden. При этом у существительных часто появляется окончание -n, если его не было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Genitiv: принадлежность и связь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Genitiv отвечает на wessen? и показывает, кому принадлежит предмет или с чем он связан: das Buch des Schülers.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выразить часть целого или отношение между предметами: die Farbe des Autos, das Haus der Großeltern.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мужского и среднего рода часто добавляется -s или -es: des Vaters, des Hauses. Это заметный признак Genitiv.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Genitiv встречается реже, чем другие падежи, но его важно узнавать в текстах и не путать с другими формами.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 в предложении
</a:t>
            </a:r>
            <a:endParaRPr lang="en-US" sz="2393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глагола и вопроса к роли слова, артиклю и окончанию.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артикль в падежах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неопределённого артикля помогают определить род и падеж, но во множественном числе не употребляются.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меняется по падежам, но форма множественного числа отсутствует; по ней легко распознать единственное число.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во множественном числе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 один учебник, а целая стопка, в немецком чаще всего появляется артикль die. Die Bücher и die Tische сразу показывают, что речь идёт о множественном числе, а не об одном предмете.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во множественном числе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форме den Bäumen, den Büchern, den Freunden видно важное дополнение: существительное часто получает окончание -n. Поэтому во множественном числе нужно следить не только за артиклем, но и за самим словом.
</a:t>
            </a:r>
            <a:endParaRPr lang="en-US" sz="108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вещи в классе и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стульев, карандашей или портфелей помогают увидеть форму слова в сравнении. Die Kinder, die Hefte, die Bäume звучат по-разному, но артикль в Nominativ и Akkusativ остаётся die.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подсказывает, как слово выглядит в форме множественного числа и в косвенных падежах.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существительных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 -n и -en встречаются особенно часто и требуют отдельного запоминания; остальные окончания распределяются менее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прежде всего мужские существительные, которые в косвенных падежах получают окончание -n или -en. Их формы нужно запоминать вместе со словом, а не выводить только по правилу.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склонение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der Junge, der Student, der Mensch. В Dativ и Genitiv они звучат как dem Studenten, des Studenten, den Studenten, поэтому окончание часто остаётся заметным во всех формах.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школьных текстах и диалогах. Если узнавать их сразу, легче читать предложения без паузы на долгий разбор и не путать падеж с числом.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слова меняется по-разному в зависимости от числа и падежа.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меняются и артикль, и форма слова; особенно заметны изменения в Dativ и Genitiv.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 единственном и множественном числе
</a:t>
            </a:r>
            <a:endParaRPr lang="en-US" sz="2332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склонении существительных
</a:t>
            </a:r>
            <a:endParaRPr lang="en-US" sz="2652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появляются ошибки: род, падеж, множественное число и Genitiv.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менять форму, если в предложении меняется его роль.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немецкого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падежей в предложении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Nominativ и Akkusativ встречаются чаще как основные роли действия, а Dativ и Genitiv уточняют адресата и связь между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469" y="1205475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для запоминания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к какому роду относится существительное: мужскому, женскому или среднему. От этого зависит, какой артикль появится в каждом падеже.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к слову правильный вопрос: wer? was?, wen? was?, wem? или wessen?. Так легче связать форму слова с его ролью в 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вопрос с падежом: Nominativ, Akkusativ, Dativ или Genitiv. Этот шаг помогает не перепутать похожие формы в учебных фразах.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артикль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артикль с таблицей: der/den/dem/des, die/die/der/der, das/das/dem/des, die/die/den/der. По артиклю часто видно нужную форму.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проверь, нет ли ошибки в Dativ множественного числа и Genitiv мужского или среднего рода. Это самые частые места для исправления.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становится понятнее, если помнить три опоры: род, число и падеж. Чем точнее вы узнаёте артикль и форму слова, тем легче строить правильные немецкие предложения.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нужно помнить уверенно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2026-05-25T02:51:25Z</dcterms:created>
  <dcterms:modified xsi:type="dcterms:W3CDTF">2026-05-25T02:51:25Z</dcterms:modified>
</cp:coreProperties>
</file>