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фронта, рассказанная языком простого солдата.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Тёркин»: поэма о войне, народном характере и нравственной стойкости
</a:t>
            </a:r>
            <a:endParaRPr lang="en-US" sz="31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вырос из реальной фронтовой жизни: Твардовский видел войну как корреспондент и писал для людей, живших ею каждый день. Отсюда — достоверность деталей, народная интонация и редкая для военной книги читательская близость.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написанная войной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создаёт героя не как исключение, а как узнаваемый тип русского солдата. В нём соединены фронтовой опыт, наблюдательность и фольклорное чувство слова.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сильный не внешним блеском, а стойкостью, находчивостью и умением поддержать других. Его героизм проявляется в обычном солдатском деле, где важны выдержка и человечность.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 утверждает простую и глубокую мысль: на войне человек побеждает не только оружием, но и нравственной силой. Именно это делает образ Тёркина народным и долговечным.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 замысел поэмы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выстоять в холоде, голоде и опасности, не теряя уважения к себе и товарищам. Поэтому герой воспринимается как живой человек войны, а не литературная схема.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узнаваемый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говорит и действует так, как мог бы любой фронтовик. В его поведении нет позы, а в речи слышатся естественность, юмор и привычка к солдатской правде.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Василия Тёркина как собирательного народного героя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начало публикации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появляется в газетах на фоне самых тяжёлых лет войны. Она сразу входит в живой фронтовой разговор и отвечает на запрос времени.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1942–1944: новые главы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дописывает отдельные эпизоды, сохраняя свободу композиции. Каждая глава звучит как самостоятельный рассказ, но вместе они складываются в единый образ войны.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чтение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распространяется среди солдат и читается как близкая, понятная история о фронтовом быте, товариществе и стойкости.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завершение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войны поэма приобретает завершённость как художественная летопись фронта. Её целостность держится на фигуре героя и общей нравственной теме.
</a:t>
            </a:r>
            <a:endParaRPr lang="en-US" sz="1123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поэма во времени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военная тема у Твардовского раскрывается через человеческие связи, а не только через бой и победу.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братство и фронтовая повседневность: именно они задают нравственный центр поэмы и объясняют силу образа Тёркина.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поэмы; условная шкала 100, без точных статистических данных.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поэмы и их смысловой вес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 войну через холод, усталость, недосып и голод. Эти детали не служат фоном, а создают правду фронтового существования, где каждый день требует усилия.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жизнь в поэме лишена украшений. Сырость, снег, путь, привал и постоянная тревога делают войну физически ощутимой и исторически достоверной.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здесь не сводится к атаке. Он проявляется в терпении, взаимной помощи и умении не распасться внутренне под давлением опасности и лишений.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конкретность заменяет отвлечённый пафос. Читатель видит войну как тяжёлую работу, в которой человеческое достоинство становится формой сопротивления.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быт как художественная основа поэмы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героя от испытания к нравственной победе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как повторяющийся цикл фронтовой жизни, где внешнее событие всегда ведёт к внутреннему результату.
</a:t>
            </a:r>
            <a:endParaRPr lang="en-US" sz="11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74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разговорная интонация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поэме не отменяет трагедию, а помогает выдержать её. Он превращает страх в преодолимое чувство и поддерживает человека там, где прямые призывы бессильны.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лексика, реплики и пословичные обороты создают эффект непосредственного общения. Текст звучит так, будто его рассказывает сам фронтовик, без литературной дистанции.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достоинства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у Тёркина — не пустая бравада, а способ не сломаться. Через лёгкость речи проявляется внутренняя дисциплина и уважение к себе и товарищам.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 и лёгкость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поэмы соединяет смешное и трагическое без резкого разрыва. Благодаря этому тяжёлые эпизоды воспринимаются острее, а нравственная сила героя — убедительнее.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 народно-песенные черты поэмы
</a:t>
            </a:r>
            <a:endParaRPr lang="en-US" sz="1945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входит в фронтовую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слышатся интонации солдатской песни, частушки и живого сказа. Эта музыкальность делает текст легко запоминающимся и помогает передать движение мысли так, будто речь идёт нараспев, по-народному, без книжной вычурности.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как новый богатырь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напоминает былинного защитника, но действует не в сказочном мире, а на фронте XX века. Его сила не в чуде, а в выносливости, ловкости и готовности делить тяготы с другими.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современность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не отрывают поэму от исторической реальности, а, наоборот, укрепляют её. Народная образность соединяется с военной правдой, поэтому фронтовая сцена звучит как продолжение старой национальной памяти.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633165"/>
            <a:ext cx="3962400" cy="24249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главы раскрывают разные стороны войны и характера Тёркина.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эпизоды не повторяют друг друга, а складываются в цельную картину войны: от физической опасности до нравственного выбора и внутренней силы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«Василий Тёркин»; анализ ключевых глав поэмы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главы поэмы и их художественная роль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передаёт не героическую схему, а реальную катастрофу боя: холод, огонь противника, сумятицу движения и гибель людей, среди которых каждый шаг требует предельного напряжения.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«Переправа» как центральный эпизод военного опыта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показывает, что подлинное мужество не отменяет страха и боли; оно проявляется в том, что человек продолжает выполнять свой долг, сохраняя самообладание и человеческое достоинство.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«Переправа» становится не просто военной сценой, а нравственным итогом: победа здесь всегда оплачена потерями, а память о них неотделима от самого представления о подвиге.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и другие персонажи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братство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важен не один герой, а живая общность людей, связанных общим делом, общей опасностью и взаимной ответственностью за товарища в бою и в пути.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участие всегда практично: помочь, подменить, подбодрить, разделить тяжесть похода или боя. Так раскрывается его естественная человечность без показного героизма.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укрепляет других не назиданием, а точной шуткой, спокойной репликой и умением вовремя разрядить напряжение, когда страх мешает действовать.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Командиры, бойцы и случайные собеседники образуют единое пространство фронта, где ценятся труд, доверие и уважение к каждому, кто делает своё дело честно.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не исключительность одной черты, а внутреннюю цельность образа, где каждое качество работает на другое.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убедителен именно как гармоничный характер: в нём нет перекоса в сторону одной доблести, поэтому он воспринимается как живой народный герой.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Т. Твардовского «Василий Тёркин»; обобщение характеристик героя по ключевым эпизодам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в сравнении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поэмы близка к живому разговору: она проста, точна и легко запоминается, поэтому читатель воспринимает события как услышанные из первых уст, а не как отвлечённый пересказ.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активно использует повторы, ритмическую чёткость, пословичные обороты и короткие выразительные формулы, которые делают текст динамичным и одновременно очень ёмким по смыслу.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сила языка заключается в сочетании бытовой интонации с лирической глубиной: простая речь не снижает художественность, а, напротив, помогает точнее передать войну и человеческое состояние.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и его выразительность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доме, семье, деревне и привычном труде придают фронтовой стойкости нравственный смысл: герой защищает не абстрактную идею, а конкретную, дорогую ему жизнь.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быт в поэме сохраняется как внутренняя опора и цель войны; поэтому письмо, свет в окне, деревенский пейзаж или простая вещь из дома становятся знаками надежды и связи с тылом.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и мирной жизни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«Василий Тёркин» остаётся не только памятником эпохи, но и частью культурной памяти о войне, передаваемой новым поколениям.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XX века это важный пример соединения документальной правдивости с высокой художественной формой, в которой частное становится общенациональным.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стала одним из самых узнаваемых художественных свидетельств о Великой Отечественной войне, потому что говорила о ней просто, точно и без ложного пафоса.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поддерживала современников, укрепляя веру в победу и показывая, что сила армии держится на повседневной выносливости, взаимопомощи и ответственности каждого.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произведения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узнавал в поэме собственный опыт времени: тревогу, усталость, ожидание вестей и потребность в слове, которое поддерживает.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поэмы объясняется не только темой войны, но и способом её изображения: близким языком, ясной позицией автора и точным попаданием в переживания эпохи.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Твардовский, «Василий Тёркин»; особенности восприятия поэмы в годы Великой Отечественной войны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была особенно понятна современникам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подаётся как безошибочный идеал: он может устать, сомневаться, ошибиться или пошутить не к месту, и именно эта человеческая мера делает его убедительным.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Антипафосная модель героизма позволяет Твардовскому показать не внешнюю исключительность, а внутреннюю прочность человека, который сохраняет достоинство в обычных и опасных ситуациях.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читателя такой герой особенно важен: он не отдалён от жизни, а показывает, что мужество и сила характера проявляются в простых, повторяющихся поступках.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прочтение: герой без пафоса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Твардовского напоминает, что сила народа рождается из взаимопомощи, достоинства и ежедневного мужества; поэтому её нравственный смысл остаётся живым 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Тёркин»: память, стойкость, человечность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2026-05-23T15:13:20Z</dcterms:created>
  <dcterms:modified xsi:type="dcterms:W3CDTF">2026-05-23T15:13:20Z</dcterms:modified>
</cp:coreProperties>
</file>