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деепричастиями: слитно и раздельно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не пишется вместе, а когда отдельно.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добавочное действие и связано с глаголом. Частица не может лишь отрицать действие, а может входить в состав слова. Поэтому сначала определяем часть речи, затем проверяем смысл и форму.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проверку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1704" y="0"/>
            <a:ext cx="30807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деепричастие с 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сопровождает основное: читая, заметив, спеша. Если слово отвечает на вопрос что делая? или что сделав? , его нужно проверять как деепричастие, а не как другую часть речи.
</a:t>
            </a:r>
            <a:endParaRPr lang="en-US" sz="127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деепричастие зависит от сказуемого и помогает уточнить, как происходит главное действие. В предложении оно не называет предмет и не обозначает признак предмета, а показывает дополнительное действие.
</a:t>
            </a:r>
            <a:endParaRPr lang="en-US" sz="1288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деепричастий часто встречаются суффиксы -а, -я, -в, -вши, -ши. Эти окончания помогают быстро увидеть форму слова: не читая, не заметив, не спеша. Сначала выделяем суффикс, потом проверяем не.
</a:t>
            </a:r>
            <a:endParaRPr lang="en-US" sz="1378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слова и 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основу и частицу не. Если не можно отделить от слова без потери смысла, это отрицание. Если отделить нельзя, слово, скорее всего, относится к словарным случаям и пишется слитно.
</a:t>
            </a:r>
            <a:endParaRPr lang="en-US" sz="13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признаки, которые помогают выбрать написание не с деепричастием.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не существует, обычно пишется раздельно. Слитное написание связано со словарными формами, которые без не не употребляются.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школьное правило орфографии по теме «Не с деепричастиями».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и слитное написание: сравнение случаев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не с деепричастием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выбрать верное написание в упражнении или диктанте.
</a:t>
            </a:r>
            <a:endParaRPr lang="en-US" sz="2795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деепричастиями пишется раздельно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просто отрицает действие, пишем раздельно: не делая, не услышав, не оглядываясь. В таких случаях частица сохраняет своё самостоятельное значение и не входит в состав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существует без 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выбирают, когда деепричастие можно употребить без не. Если форма читается и понимается сама по себе, не отделяется от неё и остаётся частицей, а не частью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Частотный случай в упражнениях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примеры чаще всего встречаются в школьных заданиях и диктантах. Поэтому полезно не торопиться, а сначала проверить саму форму слова, а затем её написание.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не и смысл предложения не меняется, кроме отрицания, написание обычно раздельное. Это самый простой способ не ошибиться в знакомых и новых примерах.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союзом 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есть противопоставление, не пишется раздельно: не читая, а листая; не слушая, а отвлекаясь. Союз, а подчёркивает, что действия резко различаются.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остаётся отрицанием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конструкциях не не становится частью слова. Оно только отрицает одно действие и противопоставляет ему другое, поэтому слитное написание здесь невозможно.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стоит союз а, нужно внимательно посмотреть на смысл всей фразы. Именно контекст подсказывает, что перед нами не словарная форма, а обычное отрицание.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деепричастия пишутся слитно, потому что без не такие слова не существуют.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не и форма исчезает, написание слитное. Такие слова нужно запоминать и при необходимости проверять по словарю.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случаи орфографии, изучаемые в школе.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без не не употребляются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311" y="1508125"/>
            <a:ext cx="2129203" cy="1984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390" y="1508125"/>
            <a:ext cx="2129203" cy="198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490" y="1508125"/>
            <a:ext cx="2129203" cy="198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Ненависть и ненавидя
</a:t>
            </a:r>
            <a:pPr algn="ctr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ненависть и ненавидя, сразу видно общий корень. Это помогает запомнить, что не здесь не отдельно приставка-отрицание, а часть слова. Такой приём удобен для зрительной памяти и проверки на уроке.
</a:t>
            </a:r>
            <a:endParaRPr lang="en-US" sz="103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Недоумение и недоумевая
</a:t>
            </a:r>
            <a:pPr algn="ctr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недоумение — недоумевая работает как подсказка: у слов общий смысловой корень, поэтому написание сохраняется. Если ученик замечает родственные слова, ему легче отличить словарную форму от обычного отрицания с не.
</a:t>
            </a:r>
            <a:endParaRPr lang="en-US" sz="98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Негодование и негодуя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негодуя проще запомнить через негодование. Общий корень показывает, что слово живёт без отдельной частицы не, а вместе с ней образует устойчивую словарную форму. Такой способ особенно полезен перед диктантом.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родственные слова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деепричастиями и не с глаголами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и деепричастий не чаще всего пишется раздельно, если просто отрицает действие. Поэтому сначала ищем значение отрицания, а потом решаем, нужна ли слитная запись.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смешивать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 деепричастие похожи по смыслу, но правило для них применяется после определения части речи. Если перепутать форму слова, можно выбрать неверное написание.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встречается только у слов, которые без не не употребляются. Такие формы нужно не угадывать, а запоминать или проверять по орфографическому словарю.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трудных случаях полезно остановиться, убрать не, посмотреть на смысл и проверить словарь. Этот простой порядок помогает не ошибиться в упражнениях, карточках и диктантах.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вместо раздельного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слитно формы вроде не читая или не заметив. Ученики путают обычное отрицание с частью слова и забывают сначала проверить, употребляется ли деепричастие без не.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вместо слитного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важно не разрывать слова ненавидя, негодуя, недоумевая. Здесь не не является отдельной частицей, а входит в состав слова, поэтому раздельное написание будет ошибочным.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 замечают противопоставление с союзом, а или зависимые слова рядом с деепричастием. Из-за этого решение принимается наугад, хотя именно смысл предложения часто подсказывает правильный вариант.
</a:t>
            </a:r>
            <a:endParaRPr lang="en-US" sz="1314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алгоритма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уменьшаются, когда ученик действует по порядку: сначала определяет часть речи, потом убирает не и только после этого выбирает слитное или раздельное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сложных случаев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написания не с деепричастием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деепричастия отличаются от причастий и наречий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38582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добавочное действие, причастие — признак по действию, а наречие — признак действия или состояния. Поэтому одинаковое не в этих словах может писаться по разным правилам.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250084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написания важно понять, какая это часть речи. Если ученик перепутает деепричастие с причастием или наречием, он применит неверное правило и допустит орфографическую ошибку.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06750" y="362339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не сделанный пишется по правилу причастия, а не делая — по правилу деепричастия. Сходство внешнее, но причина написания разная, поэтому проверка части речи обязательна.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примеры раздельного и слитного написания и назовите причину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связано с отрицанием, а слитное — со словами, которые без не не употребляются.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 правила о написании не с деепричастиями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проверки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984" y="1326700"/>
            <a:ext cx="2940232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 для запоминания правила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начинается с простого вопроса: можно ли убрать не. Если слово после этого сохраняется и понятно без него, обычно пишем раздельно, потому что перед нами отрицание.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Слитная ветвь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без не слово исчезает, пишем слитно: ненавидя, негодуя, недоумевая. Такие формы лучше запоминать как словарные, потому что проверка через «убрать не» не помогает.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помнить так: можно убрать не — чаще всего раздельно; нельзя убрать не — слитно. Эта формула быстро помогает на уроке, в диктанте и при самопроверке.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ветвь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лишь отрицает действие, правило требует раздельного написания: не читая, не заметив, не оглядываясь. Здесь частица отделяется от деепричастия и не входит в его состав.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как помощник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Подтверждает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не гадать, а проверить трудное слово точно. Если форма вызывает сомнение, в словаре видно, слитно ли она пишется и есть ли у неё самостоятельное употребление.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 редкие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полезен словарь для форм ненавидя, негодуя, недоумевая и похожих слов. Такие примеры не всегда можно уверенно объяснить на слух, поэтому нужна письменная проверка.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Убирает риск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не позволяет перепутать слитное написание со случайным отрицанием. Это важно, когда форма внешне похожа на обычное деепричастие, но на самом деле является словарным случаем.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кажется неочевидным, орфографический словарь становится последним и надёжным шагом. Он особенно полезен перед диктантом, выполнением упражнения или проверкой домашнего задания.
</a:t>
            </a:r>
            <a:endParaRPr lang="en-US" sz="13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правило в одной формуле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отрицании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просто отрицает действие, деепричастие пишется раздельно: не читая, не заметив, не оглядываясь. Здесь частица сохраняет своё самостоятельное значение и не сливается со словом.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у словарных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выбирают только у слов, которые без не не употребляются: ненавидя, негодуя, недоумевая. Такие формы нужно запоминать отдельно и при необходимости проверять по словарю.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способ — убрать не и посмотреть, осталось ли слово живым и понятным. Если осталось, чаще всего пишется раздельно; если исчезло, написание слитное.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самопроверки в письменной работе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перед вами именно деепричастие. Если форма относится к другой части речи, правило может измениться, поэтому ошибка на этом шаге особенно опасна.
</a:t>
            </a:r>
            <a:endParaRPr lang="en-US" sz="1385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убрать 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проверяют без не. Если оно существует и сохраняет смысл, обычно выбирают раздельное написание; если без не формы нет, нужно писать слитно.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противопоставление с союзом а, а также зависимые слова, которые подтверждают отрицание. Эти признаки помогают уточнить выбор там, где правило кажется похожим.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сверить трудные и редкие случаи по орфографическому словарю. Такой порядок особенно помогает в диктантах, карточках и тестах, где важна точность каждого слова.
</a:t>
            </a:r>
            <a:endParaRPr lang="en-US" sz="13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примеры для закрепления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читая, не заметив, не оглядываясь пишутся раздельно, потому что не здесь выражает отрицание действия. Эти формы удобно использовать как пример обычного правила.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Ненавидя, негодуя, недоумевая пишутся слитно, потому что без не такие слова не употребляются. Их нужно запоминать как словарные случаи, а не проверять по отрицанию.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примерам легко вспомнить три опоры: отрицание, противопоставление и отсутствие слова без не. Если ученик держит их в голове, он быстрее выбирает правильное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деепричастиями пишется слитно только в словарных случаях, когда без не слово не существует. Во всех остальных ситуациях помогает смысл, проверка и внимательное следование алгоритму.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2026-05-28T16:32:11Z</dcterms:created>
  <dcterms:modified xsi:type="dcterms:W3CDTF">2026-05-28T16:32:11Z</dcterms:modified>
</cp:coreProperties>
</file>