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через десяток: удобный способ считать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до 10, потом — остаток. Так считать проще.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умеем, а чему научимся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уже считаем до 10 и умеем складывать простые числа. Теперь используем состав числа 10, чтобы быстрее решать примеры без путаницы и лишних пересчётов.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приема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смотрим на первое слагаемое и определяем, сколько ему не хватает до 10. Это и будет первая часть удобного разложения второго числа.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второе слагаемое делим на две части: одну добавляем до десятка, а вторую оставляем на потом. Так счет становится короче и понятнее.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получается 10, а потом к нему прибавляется остаток. Например: 8+5=8+2+3=10+3=13 — и пример уже не кажется длинным.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числа 10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десятка становится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10 можно представить как домик, в котором живут десять кубиков. Если в доме уже есть 7 кубиков, то до полного набора не хватает 3. Такая картинка помогает быстро увидеть, сколько нужно добавить.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Пары, которые дружат с 10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десятки есть любимые пары: 1 и 9, 2 и 8, 3 и 7, 4 и 6, 5 и 5. Если помнить эти пары, легче сразу найти недостающее число и не теряться в счёте.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пример с переходом через десяток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показывает, как шаг за шагом довести первое число до 10, а затем прибавить остаток.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не хватает числу 8 до 10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первая часть числа 5, которую удобно добавить к 8, чтобы быстро получить десяток.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урока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7+6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путь до 10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Числу 7 не хватает 3, чтобы стать 10. Это помогает увидеть первый важный шаг в решении.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270900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Разбираем второе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6 делим на 3 и 3. Одна часть идёт к семёрке, а вторая остаётся для следующего шага.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975975" y="2371475"/>
            <a:ext cx="2374200" cy="136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Получаем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выходит 10, потом прибавляем оставшиеся 3. Получаем 13 — без спешки и без путаницы.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4525" y="1383516"/>
            <a:ext cx="4397700" cy="15847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3925" y="3164316"/>
            <a:ext cx="4397700" cy="15847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Счетные палочки и кружки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750" y="15785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десятке наглядно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глазами лежат палочки или кружки, легко заметить, как 9 предметов дополняются ещё одним до 10. Оставшиеся 3 предмета уже не путаются с десяткой и сразу видны отдельно.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65150" y="3359375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Модель, которую можно пересчитать руками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помогают не гадать, а проверять шаги по-настоящему. Один кружок переходит к первой группе, и становится видно, что получилось 10 и ещё 3. Такой способ особенно полезен тем, кто любит всё потрогать и посчитать.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119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9650" y="2167825"/>
            <a:ext cx="110250" cy="220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8281" y="2167825"/>
            <a:ext cx="137813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10719" y="2167825"/>
            <a:ext cx="137813" cy="220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3144" y="2167825"/>
            <a:ext cx="137813" cy="220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найти, сколько не хватает до 10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пару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числу нужно сразу подобрать его «друга» до 10. Если ответ вспоминается быстро, пример решается почти без остановок.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 9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удобная пара для запоминания. Она часто встречается в примерах и помогает быстрее узнать, что не хватает всего одного.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и 8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пара особенно полезна, когда первое число близко к десятке. Тогда до 10 остаётся совсем немного, и счет идёт легко.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и 7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помогает в примерах вроде 7+6 или 8+5. Чем лучше она запомнена, тем меньше времени уходит на разложение числа.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и 5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Половинки десятки тоже нужно знать наизусть. Они часто встречаются и делают поиск недостающей части быстрым и спокойным.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на уроке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стараются прибавить всё сразу и забывают про десяток. Тогда решение становится длинным, а ответ легче перепутать, чем найти.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неправильно разделить второе слагаемое. Например, можно нечаянно разложить 5 как 1 и 4, хотя к числу 8 нужна именно двойка.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 и сбой в счёте по порядку: кто-то пропускает 10 или сбивается на следующем шаге. Проверка по частям помогает заметить ошибку вовремя.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280"/>
            <a:ext cx="4007100" cy="15848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275" y="1383443"/>
            <a:ext cx="4007100" cy="15848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Десяток как остановка в пути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65825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доезжает до станции 10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поезд из десяти вагончиков. Сначала он спокойно доезжает до станции 10, а потом отправляется дальше с оставшимися вагончиками. Так сложение становится понятным: сначала удобная остановка, потом короткий путь до ответа.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8400" y="3359350"/>
            <a:ext cx="32088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Лесенка помогает не сбиться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лесенке один шаг ведет к десятке, а следующий — к нужному ответу. Ребенок поднимается сначала до удобной ступеньки 10, а потом идет еще немного. Такой образ помогает считать без спешки и лишних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решения по шагам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убедиться, что при сложении через десяток не пропущен ни один этап.
</a:t>
            </a:r>
            <a:endParaRPr lang="en-US" sz="101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устного счета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Начните с примера 6+7: сначала доберите число до 10, а затем прибавьте оставшуюся часть. Такой счет тренирует внимание и помогает держать в голове оба шага.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9+2 почти сразу видно, сколько не хватает до десятка. После нескольких повторений ребенок начинает узнавать нужную пару очень быстро и без лишних пауз.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8+4 и 7+5 полезны тем, что учат по-разному делить второе слагаемое. Это делает прием гибким и удобным для устного ответа.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Задание 9+6 показывает, что способ подходит и для чуть более длинного счета. Сначала десяток, потом остаток — и ответ находится спокойнее, чем при пересчете по одному.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записью разложения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записи 6+7=6+4+3=13 видно, как второе число разделили на две части. Сначала шли к десятке, а потом добавили оставшиеся 3.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9+2=10+1=11 показывает самый короткий путь к ответу. Здесь сразу видно, что до десятка не хватало всего одного шага.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8+4=8+2+2=12 помогает заметить общий принцип. Один и тот же прием подходит разным примерам, если правильно выделить нужную часть и остаток.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записывать решение в тетради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написать пример и рядом показать, сколько не хватает первому числу до 10. Потом второе слагаемое можно разделить стрелкой или дугой, чтобы сразу видеть нужную часть и остаток.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записывают десяток и прибавляют оставшееся число. Такая аккуратная запись помогает не перепутать шаги и делает решение понятным даже тому, кто потом будет его проверять.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этот способ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 помогает меньше считать по одному, поэтому ответ находится быстрее. Это особенно удобно, когда примеров много и важно не устать от долгого пересчета.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полезен в устных ответах и в задачах, где нужно быстро понять, сколько получится вместе. Десяток становится надежной опорой, как крепкая ступенька под ногой.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пригодится и позже, когда числа станут больше. Если ребенок уверенно собирает десяток, ему легче переходить к более сложным вычислениям без лишней путаницы.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задания для закрепления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2744800" y="2288994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разложи число на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нужно разделить второе слагаемое на удобную часть и остаток. Так ученик учится видеть пример как два маленьких шага вместо одного большого.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243278" y="3882200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дополни до 10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Ребенок ищет, сколько не хватает числу до десятка. Это короткое задание быстро включает внимание и напоминает главный принцип урока.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5257025" y="3247668"/>
            <a:ext cx="2378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реши по образцу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нескольких повторений появляются примеры 7+6, 8+4 и 9+4. Решение по образцу помогает закрепить прием и почувствовать уверенность.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карточками и фишками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числами и фишки превращают сложение в небольшую игру. Ребенок ищет пару к числу, добирает десяток и сразу видит результат своими руками.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числа 10 делают задание особенно наглядным: каждая фишка будто занимает свое место. Такая игра помогает запомнить прием надолго и без скуки.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урока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первое число нужно довести до 10. Это главный ориентир, без которого легко сбиться и начать считать не с того шага.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второе слагаемое делят на две части: сколько нужно до десятка и что останется. Так пример становится коротким и понятным.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прибавляют только остаток. Если десяток уже получен, дальше считать совсем легко — почти как дойти до финиша по прямой дорожке.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шаги выполнены правильно, ответ находится быстро и без путаницы. Проверка по шагам помогает убедиться, что каждое число попало на свое место.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через десяток — это простой и удобный способ считать однозначные числа. Он помогает не теряться, видеть шаги ясно и получать ответ быстро, спокойно и точно.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2026-05-20T13:22:41Z</dcterms:created>
  <dcterms:modified xsi:type="dcterms:W3CDTF">2026-05-20T13:22:41Z</dcterms:modified>
</cp:coreProperties>
</file>