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do we all follow the rules? На уроке английского языка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учиться спокойно, уважительно и без потери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правила на уроке английского языка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правила работают в кабинете, в парах, в группах и при проверке заданий. Они помогают слушать речь, отвечать по очереди и участвовать в работе без лишнего шума.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правило на уроке английского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ориентир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 — это короткое и ясное правило, которое показывает, как вести себя на уроке. Оно помогает классу работать спокойно, без путаницы и лишних замечаний.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и нельзя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жизни правило объясняет границы поведения: что разрешено, а что мешает уроку. Благодаря этому ученикам легче понимать ожидания учителя и действовать правильно.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английском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часто звучат простые фразы: Listen carefully, Raise your hand, Be polite, Work quietly. Такие правила легко запомнить и быстро применить в нужной ситуации.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правило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правило короткое, точное и понятное всем ученикам. Чем проще формулировка, тем легче соблюдать её каждый день и не забывать во время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311" y="1595710"/>
            <a:ext cx="3854006" cy="21253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rules: примеры и их 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делают урок английского понятным и удобным для всех.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правило связано с конкретной ситуацией и помогает классу учиться вместе без лишних помех.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 для 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3335" y="1453800"/>
            <a:ext cx="3977279" cy="3069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правило помогает в безопасности и порядке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85945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спешки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85945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ученики не бегают между партами, в кабинете меньше толкотни и падений. Спокойное движение помогает сохранить порядок и сосредоточиться на задании.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работа класса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кабинете нет крика и суеты, учитель может спокойно объяснять материал, а ученики — слышать задания и выполнять их без ошибок.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4859450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 предметами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859450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Ножницы, карандаши и учебники нужно использовать аккуратно. Это не только удобно, но и безопасно для самого ученика и для одноклассников рядом.
</a:t>
            </a:r>
            <a:endParaRPr lang="en-US" sz="700" dirty="0"/>
          </a:p>
        </p:txBody>
      </p:sp>
      <p:sp>
        <p:nvSpPr>
          <p:cNvPr id="16" name="Text 8"/>
          <p:cNvSpPr txBox="1"/>
          <p:nvPr/>
        </p:nvSpPr>
        <p:spPr>
          <a:xfrm>
            <a:off x="4859450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 своём месте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859450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рядом с партой и аккуратно разложенные принадлежности уменьшают беспорядок. Ученикам проще быстро найти тетрадь, учебник или карандаш и не отвлекаться.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когда класс соблюдает правила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дисциплина влияет на темп урока и количество завершённых заданий.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соблюдении правил урок идёт быстрее и спокойнее: меньше перебиваний, больше учебной работы и выше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урока английского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правила делают урок справедливым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Очередь для ответа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поднимают руку, учитель распределяет ответы по очереди. Каждый ученик получает шанс высказаться, а не только самый быстрый или громкий.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правила действуют для всего класса и не выделяют кого-то одного. Это помогает избежать чувства несправедливости и делает урок понятным каждому.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говорящему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слушать, когда говорит другой, показывает уважение к чужой речи и времени. Так одноклассники лучше слышат друг друга и меньше спорят.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чтения, парной работы и обсуждений правила помогают всем участвовать в задании. Класс становится одной командой, где каждый вносит свой вклад.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класс приходит к общим правилам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проблема превращается в понятное правило для всей группы.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 правило нарушено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учитель напоминает правило и обращает внимание на нарушение. Это помогает сразу остановить помеху и вернуть классу рабочий настрой без долгого спора.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забыто или понято не до конца, его объясняют ещё раз. Так ученик лучше видит, как нужно действовать в следующий раз.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объяснение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поведение мешает уроку, класс тратит минуты не на английский, а на исправление ситуации. Из-за этого меньше времени остаётся на чтение, речь и письмо.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времени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серьёзных случаях возможны беседа с учителем, запись в дневник или разговор с классным руководителем. Эти меры помогают восстановить порядок и уважение.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во время speaking and listening activities
</a:t>
            </a:r>
            <a:endParaRPr lang="en-US" sz="266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очереди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speak one at a time помогает каждому ученику закончить мысль и быть услышанным. Это особенно важно в диалогах, когда ответы идут быстро и по очереди.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слушает без перебивания, он лучше понимает задание и правильное произношение. В упражнениях на listening это помогает не потерять важные слова и детали.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использовать polite words, например thank you, please и sorry. Вежливая речь делает общение дружелюбным и помогает чувствовать себя увереннее на английском.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перебиваем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interrupt, партнёр спокойно договаривает фразу, а класс слышит полный ответ. Так speaking activities становятся полезнее и ближе к настоящему общению.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правила самые важные для урока английского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 порядок и уважение особенно заметны во время чтения, диалогов и работы в парах.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соблюдает правила, урок проходит спокойнее, а больше времени остаётся на речь, чтение и письмо.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5 класса, без числовых данных; распределение отражает приоритеты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школьные правила отличаются от домашних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правила нужны для учебной работы: слушать инструкцию, отвечать по очереди, не шуметь и аккуратно писать в тетради. Это помогает учиться всем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дома помогают соблюдать режим дня, распределять обязанности и спокойно общаться с близкими. Они связаны с повседневной жизнью семьи и личным пространством.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дома, и в школе правила уменьшают конфликты и делают жизнь предсказуемой. Когда нормы понятны, людям легче сотрудничать и уважать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31753"/>
            <a:ext cx="4314825" cy="20495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classroom rules and their results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правила показывают, как именно поведение ученика влияет на работу всего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правило даёт конкретную пользу: помогает видеть знания, сохраняет порядок и делает работу класса более устойчивой.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английского языка для 5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 правил класса и школьных законов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правила класса, и школьные нормы помогают всей группе работать по понятному распорядку. Они уменьшают хаос и делают уроки более предсказуемыми для учителя и учеников.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для всех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правила помогают учителю спокойно вести урок, а ученикам — чувствовать себя защищённо, знать, когда отвечать и как работать вместе без лишнего напряжения.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страха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Хорошо, когда ученики понимают, зачем нужно правило, а не просто боятся замечания. Тогда они соблюдают его осознанно и легче принимают общие требования.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составляют хорошее правило для класса
</a:t>
            </a:r>
            <a:endParaRPr lang="en-US" sz="29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из учебной трудности появляется понятное правило для 5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ученики иногда не соблюдают правила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Торопится ответить
</a:t>
            </a:r>
            <a:pPr algn="ctr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уже знает ответ и хочет сказать его первым, поэтому забывает поднять руку. В этот момент полезно напомнить правило и дать ему шанс ответить по очереди, когда придёт его время.
</a:t>
            </a:r>
            <a:endParaRPr lang="en-US" sz="1049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Отвлёкся на друга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разговор рядом кажется важнее задания, и ученик перестаёт слушать инструкцию. Тогда класс теряет внимание, а учителю приходится повторять объяснение, чтобы все вернулись к работе.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понял инструкцию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или задание звучат слишком быстро, ученик может нарушить их не нарочно. В такой ситуации помогает короткое повторение, пример и спокойное объяснение, что делать дальше.
</a:t>
            </a:r>
            <a:endParaRPr lang="en-US" sz="104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соблюдение правил влияет на успех класса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дисциплины урок становится собраннее: меньше пауз, быстрее начинается работа и спокойнее проходит обсуждение.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соблюдение правил, тем увереннее класс движется к результату и тем меньше времени теряется на нарушения.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зависимости между дисциплиной и результатом урока.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можно менять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4872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правило перестало помогать классу, его стоит пересмотреть. Это бывает, когда оно слишком сложное, устарело или уже не подходит для безопасной и спокойной работы.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4872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проблему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35375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введения правило используют несколько уроков и смотрят, стало ли лучше. Если оно помогает учиться и не вызывает путаницы, его оставляют.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35375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деле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806492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правило должно быть коротким, ясным и удобным для пятого класса. Лучше, если его легко произнести и сразу выполнить на уроке английского.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806492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Формулируем заново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2677608" y="2611091"/>
            <a:ext cx="18216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учитель вместе выясняют, что именно мешает: телефоны, шум, нехватка времени или трудности в групповой работе. Так изменение становится понятным и нужным.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677608" y="2079700"/>
            <a:ext cx="1821600" cy="41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Обсуждаем причину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60" y="2687716"/>
            <a:ext cx="298573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687716"/>
            <a:ext cx="341226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06673"/>
            <a:ext cx="341226" cy="303312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ученика на уроке английского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Поднять руку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ждёт своей очереди, ответ слышат все, а урок остаётся организованным. Это простое действие показывает уважение к учителю и одноклассникам.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 помогает понять задание и не перебивать собеседника. Так ученик учится уважать чужую речь и лучше запоминает новые слова.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самому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работу делает сам ученик, видно его реальные знания и трудности. Это помогает учителю понять, чему нужно научить дальше, без подсказок и списывания.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Убирать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 парте помогает быстро начать следующее задание и не терять учебные материалы. Ответственность проявляется даже в маленьких привычках после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мы все следуем правилам?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делают урок английского безопасным, справедливым и организованным. Они помогают слушать, говорить и работать вместе, чтобы каждый ученик мог учиться спокойно и успешно.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2026-05-29T12:01:31Z</dcterms:created>
  <dcterms:modified xsi:type="dcterms:W3CDTF">2026-05-29T12:01:31Z</dcterms:modified>
</cp:coreProperties>
</file>