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путешествия по Англии: Основные темы и значимость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маршруты — важная часть культуры, экологии и личного развития английского общества.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пеших прогулок в Англии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Пеший туризм в Англии возник в XIX веке как движение за доступ к природным территориям. Организации, такие как The Ramblers и National Trust, поддерживают развитие пеших маршрутов, интегрируя их в культуру и образовательные программы.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знаковых пеших маршрута Англии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Pennine Way — горный маршрут длиной 268 миль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путь проходит через живописные горные районы, предлагая уникальные ландшафты и исторические деревни. Pennine Way считается одним из самых сложных и разнообразных треков в Англии.
</a:t>
            </a:r>
            <a:endParaRPr lang="en-US" sz="849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South West Coast Path — впечатляющий прибрежный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маршрута — свыше 600 миль вдоль юго-западного побережья Англии. Он охватывает драматические виды океана, пляжей, а также множество исторических памятников.
</a:t>
            </a:r>
            <a:endParaRPr lang="en-US" sz="83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Hadrian’s Wall Path — маршрут вдоль римской стены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относительно короткий путь длиной 84 мили пролегает вдоль древнеримской стены и включает многочисленные археологические объекты и исторические места.
</a:t>
            </a:r>
            <a:endParaRPr lang="en-US" sz="9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достопримечательности на пеших маршрутах Англии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Lake District привлекает вершинами и озёрами, являясь одним из крупнейших национальных парков страны с разнообразной флорой и фауной.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Peak District славится пейзажами холмов, нагорьев и уникальными геологическими образованиями, привлекая туристов, стремящихся к активному отдыху.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Exmoor характеризуется лесами и открытыми равнинами, в которых обитают редкие виды животных и сохранены традиционные сельскохозяйственные ландшафты.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Дорсетское побережье и Йоркширские холмы демонстрируют разнообразие экосистем, от морских утесов до живописных сельских долин с высокой степенью природы охраны.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вдоль пеших троп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Бамборо — средневековое укрепление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Возвышающийся над долиной, замок Бамборо представляет исключительный пример английской оборонительной архитектуры, сохранивший историю нескольких веков и используемый как туристический объект.
</a:t>
            </a:r>
            <a:endParaRPr lang="en-US" sz="806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Стоунхендж — загадочная доисторическая монументальность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древний каменный круг на пути привлекает путешественников своей исторической загадочностью и духовным значением, являясь объектом Всемирного наследия ЮНЕСКО.
</a:t>
            </a:r>
            <a:endParaRPr lang="en-US" sz="806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Древнеримские укрепления — следы имперской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проходят рядом с римскими стенами и крепостями, позволяя ощутить связь с историей завоеваний и культурным наследием региона.
</a:t>
            </a:r>
            <a:endParaRPr lang="en-US" sz="8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65262"/>
            <a:ext cx="4009200" cy="16095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пеших маршрутов Англии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характеристики трёх популярных маршрутов, их протяжённость, сложность и главные достопримечательности.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South West Coast Path — самый длительный маршрут с разнообразными природными ландшафтами; Pennine Way отличается гористым рельефом.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nationaltrail.co.uk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посещаемости пеших маршрутов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South West Coast Path лидирует по популярности благодаря разнообразию пейзажей и доступности.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посещаемость прибрежного маршрута свидетельствует о его туристической привлекательности и развитой инфраструктуре.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VisitBritain,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пеших путешествий на экологию Англии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Пеший туризм способствует сохранению природных территорий, стимулируя экологическую осведомлённость и контроль за состоянием ландшафтов.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Организованные маршруты помогают управлять потоками туристов, уменьшая деградацию уязвимых зон и способствуя устойчивому использованию ресурсов.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наиболее охраняемых участках внедряются ограничения и мониторинг, что обеспечивает баланс между туризмом и природоохранными мерами.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009" y="1805970"/>
            <a:ext cx="511875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68" y="3524908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351" y="3524916"/>
            <a:ext cx="426563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инфраструктуры для пешеходов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Маркированные тропы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разметка и указатели помогают туристам ориентироваться, обеспечивают безопасность и защищают природу от ненужного вмешательства.
</a:t>
            </a:r>
            <a:endParaRPr lang="en-US" sz="772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Приюты и жильё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сеть хостелов и приютов упрощает планирование длительных переходов и повышает комфорт путешествий.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указатели с QR-кодами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QR-коды предоставляют доступ к подробной информации о маршруте, погоде и правилах, облегчая подготовку и навигацию.
</a:t>
            </a:r>
            <a:endParaRPr lang="en-US" sz="737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отслеживать маршрут в реальном времени, бронировать жильё и получать предупреждения о погодных условиях.
</a:t>
            </a:r>
            <a:endParaRPr lang="en-US" sz="8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меры в национальных парках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на массовые мероприятия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природных экосистем в национальных парках ограничиваются массовые неразрешённые собрания, что снижает негативное воздействие на территорию.
</a:t>
            </a:r>
            <a:endParaRPr lang="en-US" sz="93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санитарные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Внедряются компостируемые туалеты и системы фильтрации воды, минимизируя загрязнение и способствуя сохранению чистоты окружающей среды.
</a:t>
            </a:r>
            <a:endParaRPr lang="en-US" sz="93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состояния троп и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технологические решения для мониторинга состояния маршрутов и биоразнообразия, что позволяет своевременно выявлять и устранять проблемы.
</a:t>
            </a:r>
            <a:endParaRPr lang="en-US" sz="9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безопасность при пеших путешествиях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походом обязательно составьте детальный план маршрута, возьмите карту и средства навигации, запаситесь достаточным количеством воды и аптечкой для первой помощи.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Следуйте официальной маркировке троп, информируйте близких о вашем маршруте и времени возвращения, чтобы обеспечить безопасность и оперативную помощь при необходимости.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Уважайте частную собственность: изучайте правила доступа к частным землям, строго соблюдайте границы, чтобы избежать конфликтов и сохранить добрососедские отношения.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6079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53810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274879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441" y="3246440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Типичное снаряжение для пеших походов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Специализированная обувь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должна быть удобной, устойчивой к влаге и подходящей для разных типов местности, чтобы обеспечить комфорт и снизить риск травм во время длительных переходов.
</a:t>
            </a:r>
            <a:endParaRPr lang="en-US" sz="879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Водонепроницаемая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Незаменима при переменчивой погоде Англии — куртки и брюки позволяют сохранять тепло и сухость, способствуя комфортному и безопасному путешествию.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GPS-устройства, компасы и карты помогают точно ориентироваться на маршруте, особенно в сложных или малознакомых районах, снижая вероятность заблудиться.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и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Легкий рюкзак с необходимыми вещами и высокоэнергетическими перекусами поддерживает силы и выносливость, способствует успешному преодолению дистанции.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пешего путешествия: основные шаги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Национальные гиды по пешему туризму Англии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молодежных экспедиций по Англии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Duke of Edinburgh’s Award объединяет пешие походы с элементами выживания и командной работы, формируя навыки лидерства и самостоятельности у подростков.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проводятся велнес-походы, направленные на физическое и душевное здоровье подростков, способствуя поддержанию активного образа жизни и социализации.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кампании с элементами тимбилдинга развивают коммуникацию и лидерские качества, проводятся экспедиции на острова Лэйк-Дистрикт, обогащая опыт учащихся.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проекты сосредоточены на уборке троп и охране природных территорий, вовлекая молодых путешественников в активную экологическую деятельность.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пеших прогулок на здоровье и развитие личности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стресса и улучшение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прогулки способствуют выработке эндорфинов, уменьшая тревожность и улучшая эмоциональное состояние. Регулярные походы доказали эффективность в профилактике депрессии и поддержании психического здоровья.
</a:t>
            </a:r>
            <a:endParaRPr lang="en-US" sz="761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воздействие на сердечно-сосудистую систему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на открытом воздухе укрепляет сердце и сосуды, повышает выносливость и улучшает метаболизм, что особенно важно для подростков в период активного роста.
</a:t>
            </a:r>
            <a:endParaRPr lang="en-US" sz="806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социальных и личностных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походы формируют умение работать в команде, принимать ответственность, повышают инициативность и самостоятельность, что способствует всестороннему развитию молодёжи.
</a:t>
            </a:r>
            <a:endParaRPr lang="en-US" sz="8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и волонтёрство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путешественники активно участвуют в программе Leave No Trace, снижая негативный след и обучаясь бережному отношению к природе во время походов.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уборке мусора и восстановлению туристических троп объединяют усилия волонтёров для поддержания чистоты и сохранения экосистемы.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экогруппы при национальных парках и благотворительных организациях, вовлекающие молодёжь в мониторинг флоры и фауны, что укрепляет экологическое сознание.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и особенности климата Англии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(апрель-июнь)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период для восхождений и путешествий — мягкая погода, минимальное количество осадков, расцвет природы создаёт благоприятные условия для туристов.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осень (сентябрь-октябрь)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остаётся умеренно тёплой, поток туристов снижается, что обеспечивает спокойствие и комфорт на маршрутах с красивыми осенними пейзажами.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туманы и переменчивая погода требуют гибкости в планах и готовности к дождю, особенно в районе побережий и горных массивов.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социальные последствия для регионов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турпотока стимулирует создание рабочих мест в гостиничном бизнесе и сфере питания, улучшая экономику сельских районов.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малое предпринимательство, связанное с обслуживанием туристов: прокат оборудования, экскурсии, ремесленные лавки.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поддерживает сохранение традиционных фермерских хозяйств и способствует их адаптации к новым экономическим реалиям.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культурных мероприятий с туризмом укрепляет региональную идентичность и привлекает молодых жителей к сохранению наследия.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пеших путешествий в Англии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программы поддерживают цифровизацию навигационных сервисов и расширение доступной инфраструктуры, включая адаптацию маршрутов для людей с ограниченными возможностями.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концепции slow travel способствует развитию неспешных маршрутов, где акцент делается на глубоком знакомстве с природой и культурой с минимальным экологическим следом.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Пеший туризм в Англии: традиции, инновации, развитие
</a:t>
            </a:r>
            <a:pPr algn="ctr" indent="0" marL="0">
              <a:lnSpc>
                <a:spcPct val="8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путешествия в Англии объединяют культурное наследие, экологическую ответственность и современные технологии, способствуя развитию личности и регионов через цифровизацию, доступность и экологичность.
</a:t>
            </a:r>
            <a:endParaRPr lang="en-US" sz="270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2026-05-07T19:32:16Z</dcterms:created>
  <dcterms:modified xsi:type="dcterms:W3CDTF">2026-05-07T19:32:16Z</dcterms:modified>
</cp:coreProperties>
</file>