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века: человек, история и художественный язык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века, пережитая через судьбу человека и силу слова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века: время испытаний и поиска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XX века рождалась в эпоху революций, войн, цензуры и духовных переломов. На этом фоне писатели искали новые формы, чтобы осмыслить трагедию истории, сохранить человеческое достоинство и дать голос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11 класса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 постоянно соотносит частную судьбу человека с ходом истории, показывая, как эпоха влияет на выбор, характер и мировоззрение героя.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Сквозными становятся мотивы дома, дороги, родины, памяти и свободы: они помогают показать и утрату, и надежду, и цену личной стойкости.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интеллигенции, её нравственной ответственности, внутренним сомнениям и попытке сохранить духовную опору в условиях исторического давления.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многих произведений — вопрос о правде и гуманизме: можно ли остаться человеком, когда вокруг рушатся привычные нормы и привычный мир.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эпохи в литературе и культуре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записка, дневник или листок из полевой сумки передают голос живого человека в момент исторической катастрофы. Такие детали делают войну не абстрактным событием, а личной, глубоко пережитой реальностью.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фронтовой дневник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города, вокзала, опустевшей улицы или разрушенного дома показывает, как история вторгается в повседневность. Предметная среда становится символом распада прежнего уклада и одновременно попытки сохранить человеческое тепло среди потерь.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разрушенный дом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книга в литературе XX века часто выглядит не просто предметом, а знаком преемственности и культурной памяти. Через неё герой связывает личный опыт с историей страны, а читатель видит, как слово переживает время и насилие.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хранитель памяти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русской литературы начала XX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русской литературе начала XX века; распределение условно, для визуализации разнообразия направлений.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иерархию, а сосуществование разных художественных поисков в одной эпохе.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объединяет традицию и эксперимент: старые формы не исчезают, а вступают в напряжённый диалог с новыми.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Серебряного века как художественный эксперимент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Серебряного века стремились сделать стих звучащим и ритмически напряжённым. Звук, интонация и пауза нередко становились не менее важными, чем прямое значение слов.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Ахматовой, Цветаевой, Блока и Гумилёва по-разному звучит тема личности, искусства и исторической тревоги. Поэт становится свидетелем времени, а иногда — его судьёй или пророком.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голос эпохи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поэзия приобретает энергию публичного высказывания и социального жеста. Слово здесь не только передаёт чувство, но и вмешивается в общественную жизнь.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действие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этой поэзии редко сводится к одному смыслу: он открывает несколько уровней чтения. Поэтому стихотворение часто требует вдумчивой интерпретации и внимательного отношения к деталям.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и многозначность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906144"/>
            <a:ext cx="4843800" cy="227231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 их художественные особенности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различия между направлениями и их ведущими поэтами и прозаиками.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по-своему отвечает на кризис эпохи: одни ищут символ, другие — точность, третьи — художественный взрыв.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литературы: направления и представители русской литературы XX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революции и Гражданской войне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революции и Гражданской войне показывают, как исторический перелом разрушает привычный уклад и ставит человека перед невозможным выбором между долгом, верой и выживанием.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особенно остро звучит тема братопролития: война делит близких людей и заставляет автора говорить не только о событиях, но и о нравственной цене идеологической борьбы.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писатели по-разному оценивают саму эпоху, однако почти всегда сохраняют интерес к внутренней травме героя, к его памяти и ощущению утраченного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1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анализируется произведение на уроке литературы
</a:t>
            </a:r>
            <a:endParaRPr lang="en-US" sz="241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связать исторический контекст, форму и смысл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как нравственный ориентир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фотография и мемориальный образ возвращают к личному измерению истории. Через них война остаётся не датой, а живой памятью о цене жизни и достоинства.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сохраняют память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Великой Отечественной войне показывает не только бой, но и предел человеческой стойкости. В центре — страх, мужество, товарищество и ответственность за другого.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как испытание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 в лирике и прозе XX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школьной программы 11 класса по русской литературе XX 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чаще превращает тему в личное переживание, а проза — в сюжетное столкновение человека с историей и обществом.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совпадают по значимости, но в лирике они звучат внутренне, а в прозе раскрываются через конфликт и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XX века деталь нередко заменяет развёрнутое объяснение и делает образ особенно выразительным.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художественной роли детали в произведениях русской литературы XX века.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смысла может нести одна точная деталь: характер, настроение и символический подтекст.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XX века деталь нередко заменяет развёрнутое объяснение и делает образ особенно выразительным.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1888336"/>
            <a:ext cx="4843800" cy="23079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 11 класса и их проблематика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школьной программы 11 класса по русской литературе.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произведений, авторов и ведущих проблем школьного курса.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центральным остаётся вопрос о человеке в историческом испытании, но ответы авторов различаются по интонации и жанру.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героя в литературе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типологии героя в русской литературе XX века по школьной программе.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века герой всё чаще становится не носителем лозунга, а человеком внутреннего выбора и личной памяти.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переход от обобщённого героя к психологически сложной личности, для которой важны совесть, опыт и ответственность.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литературы: тропы, ритм и интонация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Метафора, символ, антитеза и повтор помогают автору сжать смысл и сделать образ многозначным; именно через них текст приобретает эмоциональную и философскую глубину, заметную даже при первом чтении.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особенно важны ритм, размер, строфика и звуковая организация: они создают интонацию, усиливают напряжение мысли и превращают отдельную строку в значимый художественный жест.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выразительность строится не только на описании, но и на композиции, смене точек зрения, речи повествователя и речевых особенностях персонажей, по которым раскрывается их характер.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книжной и разговорной лексики отражает эпоху и позицию автора; язык становится способом мышления, а не внешним украшением, поэтому он напрямую связан с идеей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текста к интерпретации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литературного произведения на уроке.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Эмиграция, цензура и судьба писателя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XX века существовали в ожидании публикации: их не печатали, но переписывали, передавали и хранили. Печатная машинка, пометки на полях и аккуратные листы рукописи становятся знаком тихого сопротивления и верности слову.
</a:t>
            </a:r>
            <a:endParaRPr lang="en-US" sz="1107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рукопись ждёт своего читателя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страницы хранят не только произведения, но и следы времени: правки, вырезки, письма, даты. Через эти материалы видно, как история воздействовала на творчество и почему личная судьба писателя часто становилась частью культурной памяти.
</a:t>
            </a:r>
            <a:endParaRPr lang="en-US" sz="1092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сохранённая в бумаге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некоторых писателей литературная работа была связана с постоянным риском: один текст мог привести к замалчиванию, другой — к публикации за границей. Старые журналы и архивные документы напоминают, насколько непросто было сохранять голос.
</a:t>
            </a:r>
            <a:endParaRPr lang="en-US" sz="1052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автора между запретом и признанием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мотивы в литературе 11 класса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мотивов произведений русской литературы XX века, изучаемых в 11 классе.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повторяются в произведениях разных жанров и помогают увидеть общую нравственную проблематику 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устойчивыми оказываются память и совесть: именно они связывают личный опыт героя с историческим временем.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64347"/>
            <a:ext cx="279600" cy="248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469" y="1876773"/>
            <a:ext cx="279600" cy="2236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463" y="1876773"/>
            <a:ext cx="279600" cy="2236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06763"/>
            <a:ext cx="279600" cy="279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76900" y="3406763"/>
            <a:ext cx="20970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XX века остаётся актуальной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помогают увидеть, как личная жизнь человека связана с большими историческими событиями, и учат не забывать цену пережитых страной испытаний.
</a:t>
            </a:r>
            <a:endParaRPr lang="en-US" sz="1000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19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литературы века постоянно оказываются перед решением, где важны совесть, ответственность и верность себе, а не удобство или страх.
</a:t>
            </a:r>
            <a:endParaRPr lang="en-US" sz="10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13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таких произведений развивает умение понимать подтекст, символику и авторскую позицию, а также точно выражать собственную мысль.
</a:t>
            </a:r>
            <a:endParaRPr lang="en-US" sz="10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сложной мысли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6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 сомнении, любви и одиночестве близки старшеклассникам, потому что помогают осмыслить личные перемены и внутренний рост.
</a:t>
            </a:r>
            <a:endParaRPr lang="en-US" sz="1000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взросления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 учит сопоставлять художественный образ с реальностью и видеть, как слово влияет на общественное сознание.
</a:t>
            </a:r>
            <a:endParaRPr lang="en-US" sz="100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настоящим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века: память, человек, выбор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XX века сохраняет историческую память, показывает внутреннюю сложность человека и учит видеть, что художественное слово способно защищать достоинство и совесть.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2026-05-23T19:16:27Z</dcterms:created>
  <dcterms:modified xsi:type="dcterms:W3CDTF">2026-05-23T19:16:27Z</dcterms:modified>
</cp:coreProperties>
</file>