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слова, когда предметов много, и почему это важно.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прилагательных во множественном числе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описывать предмет: какой он по цвету, размеру, вкусу или форме. Оно дружит с существительным, а во множественном числе меняется по падежам, но уже не показывает род.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 о прилагательном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прилагательные ведут себя во множественном числе
</a:t>
            </a:r>
            <a:endParaRPr lang="en-US" sz="2878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прилагательное может выглядеть по-разному. Форма зависит от падежа, поэтому слова с одинаковым корнем получают разные окончания.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большие окна, больших окон, большим окнам. Смысл остаётся, а форма слова подсказывает, как оно связано с другими словами в предложении.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1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прилагательные отвечают на вопрос какие? Так мы сразу понимаем, что речь идёт о нескольких предметах, например о весёлых детях или красных яблоках.
</a:t>
            </a:r>
            <a:endParaRPr lang="en-US" sz="15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ней часто встречаются слова вроде добрые книги, синее небо, свежие булки. Здесь прилагательное просто называет признак и ничего не прячет.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назвать предметы или ответить на вопрос какие?, обычно начинается именно эта форма. Она помогает быстро узнать прилагательное во множественном числе.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прилагательные во множественном числе чаще всего имеют окончания -ые или -ие. Это самая привычная форма, которую легко увидеть в названии предметов.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падеж: знакомая форма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-ые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чаще пишется -ые: новые, шумные, сладкие. Буквы в слове словно подсказывают, какое окончание выбрать. Всё не так страшно, как кажется!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-ие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и шипящих чаще пишется -ие: синие, хорошие, свежие. Эти слова удобно запоминать по слуху и по образцу, чтобы не ошибиться при письме.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выбора окончания прилагательного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понять, как по существительному и падежу выбрать нужную форму прилагательного.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351190"/>
            <a:ext cx="419400" cy="33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5130239"/>
            <a:ext cx="419400" cy="3355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 во множественном числе не нужен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показывается род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прилагательное не сообщает, мужской, женский или средний род у предметов. Оно говорит только о числе и помогает понять, какие это предметы.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помощник —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растеряться, нужно задать вопрос от существительного. Он подсказывает, какая форма нужна: какие?, каких?, каким? или какими? Вот и весь секрет.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нельзя выбирать само по себе. Оно всегда связано с существительным, поэтому именно существительное подсказывает нужное окончание и не даёт ошибиться.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запомнить правило: нет больших деревьев, у синих тетрадей, без хороших новостей. Здесь прилагательное показывает признак предметов, которых нет или которых не хватает.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слышишь вопрос каких? или видишь слова-подсказки вроде нет и без, проверь окончание особенно внимательно. Родительный падеж любит эти формы и часто их использует.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у прилагательных во множественном числе часто пишутся окончания -ых и -их. Такие формы легко встретить после слов нет, у и без.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падеж: формы -ых, -их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падеже прилагательные получают окончания -ым и -им. Они помогают показать, к чему или кому относится действие, и звучат очень по-деловому.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вопросы здесь такие: каким?, чему?, кому? Примеры: к добрым людям, к синим облакам, к весёлым играм. Слова становятся как будто дружелюбнее.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часто встречается после слов к и по. Если понять вопрос и увидеть существительное, нужное окончание находится быстро, почти без детективного расследования.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падеж: формы -ым, -им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нужно проверять вместе с существительным. Тогда становится понятно, на кого или на что направлено действие, и прилагательное выбирает нужную форму.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неодушевлённых предметов форма часто совпадает с именительным падежом: вижу яркие звёзды. Слово выглядит знакомо, и это удобно для проверки.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одушевлённых предметов форма часто похожа на родительный падеж: вижу весёлых котят. Здесь окончание меняется сильнее, потому что предметы живые.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винительном падеже важно сначала определить, живой предмет или нет. Это помогает не перепутать формы и выбрать правильное окончание без спешки.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падеж: два разных случая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окончание появляется вместе с существительным во множественном числе. Поэтому сначала смотрим на слово-партнёр, а потом проверяем вопрос: с кем? с чем? какими?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звучит мягко или рядом есть шипящие, окончание всё равно выбирается по падежу. Так форма легко подчиняется правилу, а не капризничает.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прилагательное стоит в творительном падеже, оно отвечает на вопрос какими? и часто заканчивается на -ыми или -ими: с большими мячами, с тёплыми шарфами.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падеж: формы -ыми, -ими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обычно появляется после слов о, в, на. Чтобы не ошибиться, нужно задать вопрос от существительного и посмотреть, о чём именно говорится.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предметы во множественном числе, окончание прилагательного меняется вместе с ними. Так фраза звучит аккуратно, понятно и совсем не путает слушателя.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предложном падеже прилагательные чаще всего имеют окончания -ых и -их. Они помогают говорить: о новых книгах, о зимних днях, о весёлых историях.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падеж: о ком? о чём?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подсказывает форму слова: без него легко перепутать -ые, -ие, -ых, -их и другие окончания.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 о склонении прилагательных во множественном числе
</a:t>
            </a:r>
            <a:endParaRPr lang="en-US" sz="1009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74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20004"/>
              </a:lnSpc>
              <a:buNone/>
            </a:pPr>
            <a:r>
              <a:rPr lang="en-US" sz="93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7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падежей нужно учитывать, чтобы правильно выбрать окончание прилагательного во множественном числе.
</a:t>
            </a:r>
            <a:endParaRPr lang="en-US" sz="37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всегда идёт рядом с существительным и повторяет его падеж. Меняется слово-помощник — меняется и окончание. Это как дружная команда: один шаг в сторону, и второй тоже.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проговаривать пары вслух: добрые друзья, добрых друзей, добрым друзьям. Так видно, что основа остаётся, а окончание подстраивается под вопрос и форму существительного.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правило без путаницы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пишут одно окончание для всех слов. Но после мягких согласных и шипящих обычно нужно внимательно проверить, не подходит ли -ие.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-ые и -ие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найти существительное, можно легко ошибиться. Сначала определяем пару, потом число и падеж — и форма становится понятной.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связь с существительным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выбирают «на глазок», без вопроса. А ведь именно падеж подсказывает, какое окончание должно стоять в прилагательном.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смотрят на падеж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хорошие, большие, длинные и свежие окончание лучше запоминать в парах и примерах: так правило не теряется, а сразу узнаётся.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 о написании окончаний прилагательных во множественном числе
</a:t>
            </a:r>
            <a:endParaRPr lang="en-US" sz="1009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согласных особенно помогают понять, когда в слове пишется -ие.
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окончания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выбрать окончание прилагательного во множественном числе без ошибок.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тренировка на примерах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75750" y="1609150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Называем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словосочетание красивые деревья. Видно, что прилагательное стоит во множественном числе и помогает описать предметы.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2506600" y="2872113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Меняем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добавляем форму у красивых деревьев. Здесь уже слышно другое окончание, потому что изменился вопрос и падеж.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3806450" y="413507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Продолжаем цепочку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получаем к красивым деревьям. Слово остаётся тем же по смыслу, но окончание подстраивается под новый вопрос.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5139950" y="540722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появляется с красивыми деревьями. Такая серия показывает правило сразу в нескольких формах и помогает запомнить его без скуки.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нужны каждый раз, когда мы читаем описание предметов: в книге, в рассказе, в задании. Без них предложение теряет точность и звучит неровно.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это правило помогает выполнять упражнения, писать диктанты и проверять себя. Даже маленькая ошибка в окончании сразу заметна внимательному читателю.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речи правильные формы делают текст понятным и красивым. Тогда цветы остаются красивыми, тетради — синими, а друзья — добрыми, как и задумано.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правило встречается в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простую идею: во множественном числе прилагательное не показывает род, зато внимательно слушает падеж и существительное. Если задать вопрос, нужное окончание найдётся быстро.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в одном правиле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2026-05-21T22:17:14Z</dcterms:created>
  <dcterms:modified xsi:type="dcterms:W3CDTF">2026-05-21T22:17:14Z</dcterms:modified>
</cp:coreProperties>
</file>