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36673"/>
            <a:ext cx="44736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основа для чертежей, фигур и задач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09925" y="270000"/>
            <a:ext cx="64353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09925" y="3326200"/>
            <a:ext cx="5728500" cy="10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 распознавать и применять параллельные прямые.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курсе геометрии 9 класса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опирается на углы, секущую и доказательства. Она помогает находить неизвестные значения, проверять параллельность и уверенно работать с чертежами, многоугольниками и построениями.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315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называют параллельными, если они лежат в одной плоскости и не пересекаются, как бы далеко их ни продолжали.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15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2680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расстояние между ними в любой точке одинаково. Именно поэтому они выглядят как ровные линии, идущие рядом.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680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524975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Это краткая форма, которая показывает, что две прямые имеют одинаковое направление и не встречаются.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524975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673350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курсе школьной геометрии параллельность изучают для прямых на одной плоскости. Случаи, когда линии находятся в разных плоскостях, здесь не рассматриваются.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673350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рассмотрение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675175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становится основой для признаков параллельности, свойств углов и задач на построение, которые встречаются в 9 классе.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675175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параллельные прямые на чертеже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параллельные прямые проводят так, чтобы они шли в одном направлении и не стремились сблизиться или пересечься.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примеры из жизни — железнодорожные рельсы, линии в тетради, края линейки и полосы дорожной разметки.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образы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прямые изображают как идеально ровные линии. Даже если рисунок небольшой, важно показать, что расстояние между ними не меняется.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Чертёжная условность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удобно мысленно продолжать линии. Тогда проще увидеть, действительно ли они параллельны, а не просто кажутся такими на глаз.
</a:t>
            </a:r>
            <a:endParaRPr lang="en-US" sz="889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восемь углов при двух прямых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 — это прямая, которая пересекает две другие прямые. Она как бы «разрезает» их и задаёт расположение всех углов на рисунке.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углов получается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двух прямых секущей образуются восемь углов. Эти углы не рассматривают по отдельности, а объединяют в пары по их положению.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называют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соответствующие, накрест лежащие и внутренние односторонние углы. Названия помогают быстро понять, какие именно углы нужно сравнивать в задаче.
</a:t>
            </a:r>
            <a:endParaRPr lang="en-US" sz="1119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сравнение таких пар углов позволяет доказать параллельность прямых или, наоборот, установить, что они не параллельны.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и их соотношения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самые важные связи, которые используют при доказательствах и проверке чертежей.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решающими являются три первых соотношения; равенство вертикальных углов полезно, но не является признаком параллельности.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условие достаточно проверить, чтобы сделать вывод о параллельности прямых.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выполнить хотя бы одно из трёх условий, чтобы доказать параллельность прямых.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параллельны, равенство углов позволяет сразу находить неизвестные значения в задаче без лишних вычислений.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68°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таким будет и соответствующий ему угол.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по углам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сравнении углов, образованных секущей и двумя прямыми.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окружающей жизни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параллельные линии помогают аккуратно писать и держать строки на одинаковом расстоянии. По ним легко заметить, как геометрия связана с привычной школьной работой. Такой пример особенно понятен ученикам, потому что он всегда перед глазами.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классная работа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и технике параллельность нужна для точных чертежей, каркасов, лестниц и деталей механизмов. Благодаря ей конструкции выглядят аккуратно и сохраняют форму. Поэтому школьная тема имеет прямую связь с реальными задачами инженеров и строителей.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строительство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параллельные прямые можно увидеть в дорожной разметке, плитке на тротуаре и книжных полках в магазине или библиотеке. Эти линии создают порядок и помогают ориентироваться в пространстве. Геометрия становится заметной даже в обычной прогулке.
</a:t>
            </a:r>
            <a:endParaRPr lang="en-US" sz="89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линии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50" y="2190150"/>
            <a:ext cx="504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850" y="2190150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5850" y="2190150"/>
            <a:ext cx="504000" cy="57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и признаки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11850" y="3550225"/>
            <a:ext cx="2292300" cy="8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плоскости не встречаются, поэтому между ними сохраняется одинаковое расстояние. Их распознают по равенству соответствующих или накрест лежащих углов, а также по сумме внутренних односторонних углов.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511850" y="3023000"/>
            <a:ext cx="22923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7850" y="3550225"/>
            <a:ext cx="2292300" cy="8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смотрят на расположение прямых, затем — на углы около секущей. Если углы связаны с условием для параллельности, делают один вывод; если виден прямой угол, другой.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6307850" y="3023000"/>
            <a:ext cx="22923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409850" y="3550225"/>
            <a:ext cx="2292300" cy="8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обязательно пересекаются и образуют прямой угол 90°. В задачах это удобно проверять по значку прямого угла, а не по равенству других углов, как при параллельности.
</a:t>
            </a:r>
            <a:endParaRPr lang="en-US" sz="1003" dirty="0"/>
          </a:p>
        </p:txBody>
      </p:sp>
      <p:sp>
        <p:nvSpPr>
          <p:cNvPr id="16" name="Text 7"/>
          <p:cNvSpPr txBox="1"/>
          <p:nvPr/>
        </p:nvSpPr>
        <p:spPr>
          <a:xfrm>
            <a:off x="3409850" y="3023000"/>
            <a:ext cx="22923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углов при параллельных прямых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школьной теме «Параллельные прямые»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пары углов, которые встречаются при пересечении двух прямых секущей. Значения выбраны так, чтобы увидеть оба признака сразу: равенство и дополнительность до 180°.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пары подтверждают равенство углов, а третья — сумму 180°. Такие вычисления помогают быстро проверить параллельность по рисунку.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пара равных углов доказывает параллельность. Важно, чтобы эти углы были именно соответствующими или накрест лежащими относительно секущей, иначе вывод будет неверным.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равные углы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Соответствующие, накрест лежащие и внутренние односторонние углы часто путают из-за похожего расположения. Нужно каждый раз отмечать, по какую сторону секущей и между какими прямыми находятся углы.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названиях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перпендикулярные прямые принимают за параллельные, если на чертеже виден удобный угол. Но прямой угол 90° — это признак перпендикулярности, а не параллельности.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признаков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номерах углов или в записи условия может испортить всё решение. Перед вычислениями полезно заново посмотреть на рисунок и проверить, какие именно углы сравниваются.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обозначения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65058"/>
            <a:ext cx="4637700" cy="1534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углов при секущей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геометрии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быстро распознавать углы на рисунке и применять нужный признак параллельности.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решения задач важны не только величины углов, но и их положение относительно секущей. Именно это определяет, какой признак можно применить.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 через точку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построения с помощью секущей, линейки и угольника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0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параллельность особенно важна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09925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Каркасы и лестницы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409925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лестницах, рамах и каркасах параллельные элементы помогают сохранять одинаковую ширину деталей и устойчивую форму. Благодаря этому конструкция выглядит аккуратно и собирается без перекосов.
</a:t>
            </a:r>
            <a:endParaRPr lang="en-US" sz="768" dirty="0"/>
          </a:p>
        </p:txBody>
      </p:sp>
      <p:sp>
        <p:nvSpPr>
          <p:cNvPr id="17" name="Text 4"/>
          <p:cNvSpPr txBox="1"/>
          <p:nvPr/>
        </p:nvSpPr>
        <p:spPr>
          <a:xfrm>
            <a:off x="6962050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Стеллажи и механизмы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962050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стеллажах и механизмах параллельность обеспечивает ровное размещение полок, направляющих и креплений. Это влияет на надёжность работы, удобство использования и аккуратный внешний вид.
</a:t>
            </a:r>
            <a:endParaRPr lang="en-US" sz="768" dirty="0"/>
          </a:p>
        </p:txBody>
      </p:sp>
      <p:sp>
        <p:nvSpPr>
          <p:cNvPr id="19" name="Text 6"/>
          <p:cNvSpPr txBox="1"/>
          <p:nvPr/>
        </p:nvSpPr>
        <p:spPr>
          <a:xfrm>
            <a:off x="4778008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чертежи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4778008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параллельные линии показывают границы деталей, оси, направляющие и одинаковые элементы. Их точность особенно важна, потому что даже небольшое отклонение может изменить размер или форму изделия.
</a:t>
            </a:r>
            <a:endParaRPr lang="en-US" sz="768" dirty="0"/>
          </a:p>
        </p:txBody>
      </p:sp>
      <p:sp>
        <p:nvSpPr>
          <p:cNvPr id="21" name="Text 8"/>
          <p:cNvSpPr txBox="1"/>
          <p:nvPr/>
        </p:nvSpPr>
        <p:spPr>
          <a:xfrm>
            <a:off x="2593967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здания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2593967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мостах и зданиях параллельные линии используют в балках, перекрытиях и опорах. Такое расположение облегчает расчёты, делает чертёж понятным и помогает точно перенести проект в реальную постройку.
</a:t>
            </a:r>
            <a:endParaRPr lang="en-US" sz="7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параллельные линии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для учебной презентации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заметна там, где важны порядок, разметка и точность: в учебных материалах, на улицах и в инженерных объектах.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ученик видит в школе и на дорогах, поэтому геометрия параллельных прямых легко связывается с повседневным опытом.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параллельны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секущей соответствующие углы равны, накрест лежащие углы равны, а внутренние односторонние в сумме дают 180°. Это основные свойства параллельных прямых.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подходят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выполняется хотя бы одно из условий — равенство соответствующих углов, равенство накрест лежащих или сумма 180° — можно сделать вывод о параллельности прямых.
</a:t>
            </a:r>
            <a:endParaRPr lang="en-US" sz="1119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рисунок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нужно внимательно рассмотреть чертёж: где проходит секущая, какие углы отмечены и как они расположены. От этого зависит правильность всего решения.
</a:t>
            </a:r>
            <a:endParaRPr lang="en-US" sz="1119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работают вместе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признаки и свойства часто используются одновременно: сначала находят нужные углы, затем доказывают параллельность или вычисляют неизвестные значения.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350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в фигурах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660425" y="1863445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свойства прямоугольника и ромба: у него тоже две пары параллельных сторон. Поэтому все его стороны равны, а углы остаются прямыми.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660425" y="1607673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60425" y="2730695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параллелограмме обе пары противоположных сторон параллельны. Именно это свойство лежит в основе многих доказательств и позволяет выводить равенство противоположных сторон и углов.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4660425" y="2474923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660425" y="3597944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 только одна пара параллельных сторон, поэтому она служит хорошим примером, где параллельность помогает сразу определить вид многоугольника и его основные элементы.
</a:t>
            </a:r>
            <a:endParaRPr lang="en-US" sz="800" dirty="0"/>
          </a:p>
        </p:txBody>
      </p:sp>
      <p:sp>
        <p:nvSpPr>
          <p:cNvPr id="11" name="Text 6"/>
          <p:cNvSpPr txBox="1"/>
          <p:nvPr/>
        </p:nvSpPr>
        <p:spPr>
          <a:xfrm>
            <a:off x="4660425" y="3342173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81625" y="4465194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многоугольниками показывает, что тема не ограничивается прямыми линиями. Она помогает изучать фигуры, их признаки, свойства и способы доказательства в школьной геометрии.
</a:t>
            </a:r>
            <a:endParaRPr lang="en-US" sz="800" dirty="0"/>
          </a:p>
        </p:txBody>
      </p:sp>
      <p:sp>
        <p:nvSpPr>
          <p:cNvPr id="13" name="Text 8"/>
          <p:cNvSpPr txBox="1"/>
          <p:nvPr/>
        </p:nvSpPr>
        <p:spPr>
          <a:xfrm>
            <a:off x="4681625" y="4209376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660425" y="996195"/>
            <a:ext cx="4213508" cy="4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две пары противоположных сторон параллельны. Это помогает понимать, почему его углы прямые, а противоположные стороны равны и образуют устойчивую форму.
</a:t>
            </a:r>
            <a:endParaRPr lang="en-US" sz="800" dirty="0"/>
          </a:p>
        </p:txBody>
      </p:sp>
      <p:sp>
        <p:nvSpPr>
          <p:cNvPr id="15" name="Text 10"/>
          <p:cNvSpPr txBox="1"/>
          <p:nvPr/>
        </p:nvSpPr>
        <p:spPr>
          <a:xfrm>
            <a:off x="4660425" y="740573"/>
            <a:ext cx="4213508" cy="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69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Параллельность, которую видно в задачах и вокруг нас
</a:t>
            </a:r>
            <a:endParaRPr lang="en-US" sz="3469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быстро узнавать параллельные прямые по углам, проверять их признаки и использовать эти знания в чертежах, фигурах и реальных объектах.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2026-06-03T10:48:24Z</dcterms:created>
  <dcterms:modified xsi:type="dcterms:W3CDTF">2026-06-03T10:48:24Z</dcterms:modified>
</cp:coreProperties>
</file>