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поэт, который соединил деревню, природу и душу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Есенина звучит просто, но запоминается надолго.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эпоху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вошёл в литературу в годы войн и революций, когда менялась сама жизнь страны. Он стал голосом Серебряного века, но особенно близко показал крестьянский мир, природу и силу родного слова.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селе Константиново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родился в Константинове Рязанской губернии и с ранних лет видел жизнь русской деревни изнутри.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деда и бабушки он слышал песни, сказки, прибаутки и молитвы, которые сформировали его чувство языка и ритма.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Оки, полей и сельского быта стали основой многих его будущих стихов о родине и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 и бескрайние поля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есенинских стихах река Ока, луга и сельские дороги создают ощущение простора. Эти образы не просто описывают местность, а передают спокойствие, память о детстве и тёплую связь с родным краем.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личное чувство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Есенина родная земля — это не абстрактное понятие, а живая память сердца. Поэтому его пейзажи часто окрашены тоской, благодарностью и нежностью, а визуально они легко узнаются по спокойным сельским видам.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Берёзы, закаты и деревенский дом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возвращается к берёзам, вечернему небу, тихим закатам и деревенскому дому. Через такие детали он показывает не только красоту природы, но и чувство уюта, которого особенно не хватает вдали от родины.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Рязанская земля в поэзии Есенина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 — признание в Петрограде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среде его приняли как яркого лирика, умеющего говорить о простом и глубоком без сложных формулировок.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— Москва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уехал из деревни в Москву и начал искать путь в литературе, сочетая учёбу, работу и первые поэтические опыты.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1912–1914 — первые публикации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быстро заметили читатели: их выделяли за музыкальность, ясность образов и близость к народной речи.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поэты Серебряного 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связи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общался с Блоком, Городецким и Клюевым, вписываясь в живую среду Серебряного века и одновременно сохраняя собственный голос.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взгляд на деревню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воспринимали как поэта, который увидел крестьянскую Россию не как фон, а как мир с собственной красотой, ритмом и памятью.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исповедальность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народные интонации соединяются с личным переживанием, поэтому даже простые строки звучат эмоционально и очень искренне.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обзор лирики С. А. Есенина по школьному материалу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Есенина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книгах и периодах темы переплетаются, но образ родной земли остаётся самым устойчивым.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Есенина личное чувство родины стоит выше всех остальных мотивов.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живой образ в стихах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говорит как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берёза, клён, заря и метель выглядят почти живыми. Он наделяет природу характером и движением, поэтому пейзаж становится частью рассказа о мире и человеке.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передаёт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стихах тихо, светло или тревожно, это чувствуется и в природе. Зимний лес, весеннее небо или поле помогают показать радость, грусть и внутреннее состояние лирического героя.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личные чувства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пишет так, будто ведёт доверительный разговор с читателем. Именно поэтому многие строки кажутся не литературной условностью, а настоящим признанием.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Есенина редко бывает спокойной и устойчивой. Чаще она связана с сильным волнением, надеждой и страхом потерять близкого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звучат разлука, ревность и сожаление о том, что счастливые моменты быстро проходят. Из-за этого любовь воспринимается особенно остро.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Есенина благодарен за светлые чувства, но одновременно понимает их хрупкость. В этом и состоит сила его любовной поэзии.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Сергея Есенина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произведений помогают увидеть, насколько разным был Есенин: от светлой природы до внутренней драмы.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диапазон поэта: от ясной пейзажной лирики до тяжёлых размышлений о себе и времени.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С. А. Есенина; хронология по годам публикации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Показательно, что именно в ранний период Есенин создал один из самых узнаваемых образов России как духовного дома.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создания этого стихотворения, в котором особенно ярко звучит любовь к родной земле.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Есенин. Стихотворение «Гой ты, Русь, моя родная...»; датировка: 1914 год.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Сергея Есенина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по данным биографии поэта.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революционная эпоха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Гражданская смута разрушили привычный крестьянский уклад, поэтому в стихах Есенина усилились тревога, чувство потери и боль за судьбу деревни.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остро переживал разрыв между старой Россией и новым временем: это сделало его лирику более напряжённой, исповедальной и внутренне противоречивой.
</a:t>
            </a:r>
            <a:endParaRPr lang="en-US" sz="118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Есенин не отказывается от надежды: он ищет обновление, пытается понять, что сохранится в России и как человеку не потерять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поэтического наследия Сергея Есенина; условная оценка тональности по периодам.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поэзии Есенина в разные годы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помогает увидеть не только настроение, но и общую эмоциональную динамику творчества поэта.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светлой гармонии Есенин приходит к более сложной, печальной и философской интонации.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Есенина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Есенина легко узнать по портретам, памятникам и фотографиям: в них обычно подчёркнуты задумчивость, мягкость черт и образ поэта, близкого простому читателю.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живёт не только в книгах: стихи звучат в песнях, входят в школьные хрестоматии, а музеи и памятные места поддерживают интерес к его судьбе.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38" y="2966938"/>
            <a:ext cx="2829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плавно и напевно, поэтому многие строки воспринимаются почти как песня и легко удерживаются в памяти.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Мелодичность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часто использует ясные, короткие фразы и разговорную интонацию, поэтому его стихи понятны даже младшим школьникам.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поле, заря и метель создают зримые картины, которые сразу запоминаются и помогают представить настроение текста.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повторы и чёткий ритм делают строки выразительными, а некоторые стихотворения — особенно удобными для заучивания наизусть.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Есенина легко запоминаются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поэта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1922–1923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много ездит по России и за границу. Эти поездки расширяют круг впечатлений, но не снимают внутреннего напряжения и усталости.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умирает в Ленинграде в возрасте 30 лет. Несмотря на короткую жизнь, он оставляет очень яркое поэтическое наследие.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1924–1925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заметны одиночество, тревога и стремление подвести итоги. Лирика становится более исповедальной и философской.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в цифрах и фактах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Сергее А. Есенине; литературоведческие справочники.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о поэте помогает быстро запомнить главные сведения о его жизни и творчестве.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показывают, что Есенин был поэтом Серебряного века, чьё творчество тесно связано с родиной и природой.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изучают в школе, включают в хрестоматии и читают на литературных вечерах, потому что они помогают говорить о родине и чувствах простым, живым языком.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Есенина сегодня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остаётся важным для современной культуры: его строки звучат в песнях и спектаклях, а образы русской природы по-прежнему легко узнаются читателями.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Дом-музей в Константинове, памятники поэту и литературные чтения сохраняют память о нём и делают его творчество ближе новым поколениям.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— поэт, которого легко почувствовать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соединял народную речь, музыку стиха и искренность переживания. Поэтому его стихи понятны школьникам и до сих пор звучат как живой голос русской поэзии.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2026-05-19T06:06:26Z</dcterms:created>
  <dcterms:modified xsi:type="dcterms:W3CDTF">2026-05-19T06:06:26Z</dcterms:modified>
</cp:coreProperties>
</file>