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из Желязовой Воли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Шопена: от маленького села до мировой славы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небольшое село рядом с Варшавой стало местом рождения Фридерика Шопена. Здесь начался путь мальчика, чья музыка потом зазвучала в залах многих стран.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Желязова Воля — начало большой 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Фридерик рос в дружной семье, где ценили учёбу, порядок и музыку. Его отец был учителем, поэтому дома часто говорили о знаниях и старались развивать детей.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Шопена играла на фортепиано и любила пение. Из-за этого мальчик с детства слышал мелодии, а рядом с сёстрами учился замечать каждый звук вокруг себя.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по имени Фридерик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Фридерик просто повторял услышанные мелодии на клавишах. Ему нравилось искать нужные звуки и слушать, как они складываются в красивую музыку.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начал придумывать короткие пьесы сам. Взрослые удивлялись его тонкому слуху, хорошей памяти и тому, как быстро он запоминал музыку.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занятия были похожи на игру, но именно так и рос настоящий талант. Каждый новый звук помогал мальчику становиться всё увереннее.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музыке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певучий звук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очень любил фортепиано за его нежный голос. На нём можно было играть тихо, ласково и очень выразительно, почти как будто инструмент поёт.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для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он написал почти все свои произведения для фортепиано. В его музыке слышны радость, мечты, грусть и лёгкое волнение, как в живом разговоре.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— его любимый инструмент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музыки, мальчик много читал и был очень любознательным. Ему было интересно всё новое, поэтому он быстро учился и любил задавать вопросы.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 Фридерика заметили очень рано. Он начал учиться у хороших учителей, которые помогали ему развивать слух, память и аккуратную игру.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понимали: перед ними не просто способный ученик, а будущий большой композитор. Такой вывод делают не каждый день!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первых сочинениях уже слышались красивые мелодии и неожиданные повороты. Они были небольшими, но звучали по-взрослому серьёзно.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учителя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семья переехала в Варшаву, и там Шопен продолжил учёбу. Он стал выступать на концертах и быстро привлёк внимание слушателей своей необычной игрой.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исполнение называли нежным, красивым и очень выразительным. В Варшаве он получил первые серьёзные успехи, а вместе с ними — поддержку и признание.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и первые успехи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4989" y="1361259"/>
            <a:ext cx="14137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Шопена часто звучат так, будто один голос спрашивает, а другой отвечает. От этого музыка кажется живой и понятной даже без слов.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использовать паузы так же важно, как и ноты. Из-за этого в пьесах появляется ожидание, словно музыка делает маленький вдох.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между звуками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пьеса у Шопена может быть мечтательной, другая — грустной, а третья — весёлой. Каждая передаёт своё чувство очень точно и мягко.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каждой пьесе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похожа на маленький рассказ. В ней слышны движения, эмоции и смена настроения, как будто перед нами открывается тихий музыкальный дневник.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без слов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похожая на разговор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 году Шопен уехал из Польши и больше не вернулся туда жить. Он жил в разных городах Европы, а больше всего — в Париже, где много сочинял и выступал.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он был далеко от родины, память о Польше оставалась с ним всегда. В его музыке слышны польские ритмы, знакомые танцы и настроение страны детства.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другую страну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писал вальсы, мазурки, полонезы, ноктюрны и этюды. Многие его пьесы короткие, но каждая звучит ярко и запоминается с первого раза.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можно услышать танец, мечтательность и лёгкую грусть. Иногда она кажется праздничной, а иногда — совсем тихой и задумчивой.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Шопен любил сочинять для фортепиано соло. Поэтому его произведения часто звучат как личный разговор композитора с самим собой.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соединять красоту мелодии и сильные чувства. Именно поэтому его пьесы любят и дети, и взрослые, а пианисты играют их по всему миру.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произведения он сочинял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0477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273" y="2680193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6341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Мазурка напоминала Шопену о Польше и народных праздниках. Он взял живой танцевальный ритм и превратил его в изящную фортепианную пьесу, полную движения и чувства.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Полонез звучит торжественно, как красивое шествие. У Шопена этот танец стал не только музыкой для бала, но и знаком достоинства, памяти о родине и внутренней силы.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родной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польские танцы композитор будто разговаривал с Польшей на языке музыки. Так простые народные интонации получили новую жизнь и зазвучали в концертных залах по всему миру.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Польские танцы в его музыке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Шопена часто исполняют в больших концертных залах. Пианисту здесь нужно играть очень внимательно, потому что у этой музыки тихая сила и много тонких оттенков. Слушатели замирают, словно боятся пропустить важный секрет.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сцене, где слушают каждую ноту
</a:t>
            </a:r>
            <a:endParaRPr lang="en-US" sz="119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Шопена изучают ученики во многих странах. Его пьесы помогают понять, как из нескольких нот можно создать красивую мелодию. На уроках музыки дети учатся слушать, чувствовать ритм и замечать настроение каждой пьесы.
</a:t>
            </a:r>
            <a:endParaRPr lang="en-US" sz="1092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музыкальной школе и на уроке
</a:t>
            </a:r>
            <a:endParaRPr lang="en-US" sz="1299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Шопена звучит и в фильмах, и на конкурсах, где выступают молодые пианисты. Его пьесы узнают с первых звуков, потому что они очень выразительные. Даже один короткий этюд может произвести большое впечатление.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и на конкурсах пианистов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услышать Шопена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Шопена от Желязовой Воли к мировой славе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маленького польского села начался путь композитора, чья музыка стала известна во многих странах.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его мелодий ясное и красивое звучание. Они не пугают громкостью, а мягко ведут слушателя, будто добрый рассказчик, который знает интересный секрет и хочет поделиться им.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Шопена легко представляются как маленькие истории. В них можно услышать шаги, танец, тихий ветер или вечернюю мечту, и всё это понятно даже без слов.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Шопена помогают фантазировать. Под такую музыку легко представить танцующие листья, вечерний сад или сказочный замок, где даже пианино умеет тихонько улыбаться.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есть разные настроения: радость, грусть, спокойствие, лёгкое волнение. Поэтому каждый ребёнок может найти в ней что-то своё, как любимую страницу в книжке.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музыка нравится детям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доме-музее в Желязовой Воле можно узнать о семье Шопена, его детстве и первых шагах в музыке. Это место хранит память о начале его пути.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гостей это не просто старый дом, а живой рассказ о маленьком мальчике, который вырос в великого композитора. Здесь история и музыка встречаются совсем рядом.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 в Желязовой Воле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7876" y="1365159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551" y="3240161"/>
            <a:ext cx="218400" cy="22544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Шопене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его пьесы совсем небольшие по размеру. Но в каждой из них помещается много красоты, как будто в маленькой шкатулке спрятано настоящее сокровище.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но очень выразительно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100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почти всё сочинял для фортепиано. Он любил этот инструмент за мягкий и певучий звук, который мог передавать самые разные чувства очень точно.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1211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инструмент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97750" y="367192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Шопен писал о Польше и её танцах, его музыка понятна людям в разных странах. Она говорит на языке чувств, который не требует перевода.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1088725" y="3140936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границ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здоровье мешало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часто чувствовал слабость и быстро уставал. Из-за этого ему было труднее выступать, чем другим музыкантам. Но он не сдавался и продолжал работать.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помогала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помогала ему идти вперёд, даже когда было нелегко. Он писал произведения с большой заботой и терпением, словно каждое из них было очень дорогим письмом.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Шопен и его 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Шопена остались пьесы, которые играют уже почти два века. Их слушают в концертных залах, школах и дома, потому что они звучат красиво и искренне.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стал символом польской культуры и напомнил миру о силе родной музыки. Его мазурки, полонезы и ноктюрны до сих пор учат и исполняют.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Шопена знают во многих странах. Его музыка помогает людям чувствовать спокойствие, грусть, радость и мечту — всё то, что делает нас живыми.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после него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 — начало пути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Желязовой Воле родился мальчик, которому суждено было стать знаменитым композитором. С этого маленького места началась большая музыкальная история.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— признание в Европе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отъезда из Польши Шопен создал свои самые известные пьесы. Его музыка зазвучала в разных странах и быстро нашла благодарных слушателей.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— музыка для всех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Шопена продолжают играть пианисты всего мира. Его помнят за нежные мелодии, польские ритмы и особую искренность, которую не старит время.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помнят в мире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Шопена показывает: большой талант может вырасти в маленьком доме и небольшом селе. Его музыка и сегодня напоминает, что красота рождается из любви, труда и мечты.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Музыкант, начавший путь в маленьком месте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2026-05-24T21:52:48Z</dcterms:created>
  <dcterms:modified xsi:type="dcterms:W3CDTF">2026-05-24T21:52:48Z</dcterms:modified>
</cp:coreProperties>
</file>