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бывает не только в танцах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слова и движения тоже умеют танцевать.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танцевальность в музыке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слышна там, где ритм ясен, а тело будто само просится в движение. Она встречается в песнях, хороводах, играх с хлопками и в коротких повторяющихся мотивах.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словах и считалках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и скороговорках слова идут в чётком темпе, а ударные слоги звучат особенно ясно. Поэтому их легко произносить вместе и сопровождать хлопками.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частушках тоже слышен повтор и бойкий ритм. Они будто подсказывают: можно не только слушать, но и отбивать такт ладонями или шагами.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помогает заметить, что ритм живёт не только в музыке. Он есть и в речи, если слова звучат дружно, бодро и очень ровно.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движется, как мелодия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говорит, голос может подниматься и опускаться, ускоряться и замедляться. Из-за этого речь становится похожей на маленькую мелодию.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фраза напоминает танец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звучит ярко, в ней появляется движение и настроение. Тогда кажется, что голос не просто говорит, а легко танцует.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живая интонация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в детских стихах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Чуковского, Маршака и Михалкова часто встречаются короткие строки и чёткий ритм. Их удобно читать вслух без спешки и без сбивания.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читать в ладоши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легко сопровождать хлопками, потому что повтор и счёт слышны очень ясно. Получается весёлое чтение, почти как игра.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как песенка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стихотворные тексты нередко напоминают песню: в них есть плавность, ритм и запоминающиеся повторы. Поэтому их быстро учат наизусть.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бегут одна за другой, ветки мягко качаются, а ручей повторяет свой звонкий рисунок. В этих движениях есть спокойный природный ритм, который приятно наблюдать.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полёт птиц может казаться танцем, если смотреть внимательно. Движения не резкие, а плавные, будто природа сама показывает красивый и тихий номер.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в природе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в спорте и движении
</a:t>
            </a:r>
            <a:endParaRPr lang="en-US" sz="276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фигурном катании и гимнастике важны точность, темп и согласованность. Когда движения выполняются красиво и ровно, они напоминают танец даже без музыки.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плавании и спортивных играх тоже есть повтор, ритм и смена действий. Если движения идут в одном темпе, смотреть на них очень интересно.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делает любое действие заметнее. Тогда обычный шаг, поворот или прыжок выглядят почти как маленький сценический номер.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танцевальное впечатление
</a:t>
            </a:r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ритм постепенно превращается в ощущение танцевальности.
</a:t>
            </a:r>
            <a:endParaRPr lang="en-US" sz="246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61" y="1410754"/>
            <a:ext cx="263438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в детских играх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Прыгалки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прыгалках важны счёт, повтор и общий темп. Дети двигаются дружно, и каждое движение будто подсказывает следующий прыжок.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классиках шаги и прыжки идут по порядку, как в маленьком ритмическом рисунке. Тут особенно заметны точность и смена движений.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дети двигаются по кругу и держат один ритм. Такое общее движение делает игру похожей на весёлый танец.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хлопками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помогают всем двигаться вместе и не сбиваться. Когда ладони звучат в одном темпе, игра становится очень живой и радостной.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тоже могут быть ритмичными
</a:t>
            </a:r>
            <a:endParaRPr lang="en-US" sz="2209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человек говорит или поёт, руки, взгляд и улыбка помогают передать смысл. Пауза тоже важна: она делает движение заметнее и выразительнее.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жесты повторяются в одном ритме, они становятся частью общего рисунка речи. Тогда даже обычный разговор немного напоминает танец — только без сцены.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пульс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улавливает ровный шаг музыки: раз-два, раз-два. Уже на этом этапе хочется притопнуть или хлопнуть в ладоши, потому что ритм звучит понятно и уверенно.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повтор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возвращается к знакомому мотиву, тело легко подстраивается под неё. Повтор делает музыку предсказуемой, а значит — особенно удобной для движения.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движение рождается само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 живой, а акценты слышны чётко, музыка будто подсказывает: покачайся, повернись, шагни. Так обычное слушание превращается в маленький танец.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под которую хочется двигаться
</a:t>
            </a:r>
            <a:endParaRPr lang="en-US" sz="258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легко запоминать слова: когда строки звучат ровно и повторяются, их проще удержать в памяти и произнести без ошибки.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ритм удобно двигаться вместе. Дети быстро подхватывают общий счёт, не сбиваются и чувствуют себя частью дружной группы.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музыку и речь понятнее. Когда знакомый рисунок возвращается, становится спокойнее, увереннее и даже немного веселее слушать.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Ритмичные песни, стихи и игры вызывают радость общего действия. В них каждый участник слышит себя и одновременно всех остальных.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ритм так нравится детям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одном ритме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дорожку из следов: шаг, ещё шаг, и снова шаг. Если рисунок повторяется ровно и хочется идти в такт, танцевальность уже заметна. Она делает движение собранным, а настроение — живым и лёгким.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начинают кружиться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строка звучит так, будто ей тесно стоять на месте. Она просит хлопка, покачивания или лёгкого прыжка. Тогда речь становится похожей на маленький танец, даже если вокруг нет сцены и музыки.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танцевальность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прячется в обычном дне
</a:t>
            </a:r>
            <a:pPr algn="l" indent="0" marL="0">
              <a:lnSpc>
                <a:spcPct val="90000"/>
              </a:lnSpc>
              <a:buNone/>
            </a:pPr>
            <a:r>
              <a:rPr lang="en-US" sz="2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знакомых дел показывает, где можно услышать ритм, повтор и живое движение.
</a:t>
            </a:r>
            <a:endParaRPr lang="en-US" sz="249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неожиданные примеры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Шуршание листьев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шевелит листья, они будто переговариваются короткими ритмичными шорохами. В этом тихом движении тоже есть повтор, и оно напоминает маленький природный танец.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по парте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Постукивание карандаша легко превращается в простой ритм. Если звуки идут ровно, они сразу вызывают желание подхватить темп ладонями или ногой.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шаг по коридору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идёт вместе, слышится общий шаг, почти как музыкальный размер. В такие минуты даже обычный коридор становится похож на весёлую ритмическую дорожку.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стих и одновременно шагать, хлопать или слегка поворачиваться, ритм становится очень заметным. Текст будто сам подсказывает, где сделать паузу и где ускориться.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лучше запомнить строки и почувствовать их настроение. Поэтому многие детские стихи звучат почти как песенка, которую хочется не только читать, но и проживать всем телом.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можно читать в движении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танцевальность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слышать ровный пульс музыки, замечать повтор и не терять темп. Это помогает внимательнее слушать и увереннее откликаться на звук.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тренирует координацию: руки, ноги, голос и взгляд начинают действовать согласованно. Так движение становится точнее, а ребёнок — собраннее и смелее.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говорить выразительно и работать вместе с другими. Когда класс двигается и произносит что-то в одном ритме, получается дружно, красиво и очень понятно.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тело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двигаться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часто появляется в теле раньше, чем мы это замечаем. Ноги сами отбивают такт, плечи слегка покачиваются, а улыбка приходит почти без команды.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уже слышен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повторить движение, фразу или мелодию, значит, ритм пойман. Тогда музыка, голос и настроение начинают работать вместе, как дружная команда.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есть не только в настоящем танце. Её можно услышать в песнях, стихах, считалках и даже в обычных шагах.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ясный темп делают движение заметным. Благодаря им музыка и речь становятся выразительными и легко запоминаются.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помогает природе, спорту и играм выглядеть живо и красиво. Она делает привычные действия похожими на маленькое представление.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внимательнее, мир вокруг постоянно движется по-своему. И в этом тихом движении тоже есть своя музыка.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рядом с нами каждый день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Танцевальность живёт в песнях, шагах, стихах и движениях вокруг нас. Стоит только прислушаться, и обычный день сразу становится ритмичным, ярким и немного волшебным.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2026-05-24T20:11:20Z</dcterms:created>
  <dcterms:modified xsi:type="dcterms:W3CDTF">2026-05-24T20:11:20Z</dcterms:modified>
</cp:coreProperties>
</file>