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нужен всем!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начинается с добрых дел, вежливых слов и дружбы.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литературное чтение в 1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чтение открывает детям мир коротких сказок, стихов, потешек, рассказов и загадок. В них легко увидеть дружбу, заботу, справедливость и простую мудрость: жить спокойно можно, если уметь слушать, помогать и быть добрым.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5" y="1651983"/>
            <a:ext cx="431700" cy="3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988" y="1671170"/>
            <a:ext cx="431700" cy="34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994" y="163085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23" y="3423070"/>
            <a:ext cx="431700" cy="345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героев в книгах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замечает, что друг устал или растерялся, и сразу приходит на помощь. Такой поступок выглядит просто, но именно он делает отношения тёплыми и спокойными.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без лишних слов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герои часто делятся игрушкой, книгой или угощением. Когда никто не жадничает, рядом становится меньше ссор и больше радости от общего дела.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с товарищем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 не проходит мимо, если кого-то обижают. Он умеет остановить несправедливость и показать, что смелость нужна не для драки, а для поддержки.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Защитить слабого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тёплое слово помогает лучше длинного разговора. Похвала, благодарность и ласковое обращение делают общение мягче и напоминают: мир держится на заботе.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доброе слово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ошибся, он не прячется за молчанием. Он признаёт вину, извиняется и старается исправить поступок, чтобы дружба не исчезала из-за обиды.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Уметь просить прощения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сказке и в жизни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 не поделили одну вещь и сначала сердито смотрели друг на друга. Потом они успокоились, поговорили и нашли общее решение. На картинке можно показать, как после ссоры они уже играют вместе и улыбаются.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 заканчивается дружбой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один ребёнок случайно задел другого, и оба обиделись. Но через минуту они остановились, извинились и снова стали рядом. Такое изображение легко понять: мир в жизни начинается с готовности помириться.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перемена становится мирной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 детских текстах ссора превращается в дружбу.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мир между героями
</a:t>
            </a:r>
            <a:endParaRPr lang="en-US" sz="371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«Здравствуйте»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начать разговор спокойно и уважительно. С него удобно открывать общение в классе, дома и в книге, где герои учатся быть вежливыми и доброжелательными.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«Пожалуйста»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делает просьбу мягкой и приятной. Когда его слышат, легче помочь друг другу без раздражения, а значит, в разговоре становится меньше колючих ноток.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«Извините» и «давай дружить»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остановить ссору и начать заново. Они учат не спорить до конца, а искать мирный путь к согласию и дружбе.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показывает, что помощь замечена и ценна. В детских историях такие слова укрепляют доверие и напоминают: добрый поступок хочется повторять ещё раз.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жить мирно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героев в стихах и рассказах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вместе собирают игрушки, читают книгу или строят башню из кубиков. У каждого есть своё дело, но результат получается общий, потому что они умеют слушать и помогать друг другу. На иллюстрации это выглядит особенно весело.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Товарищи в одном деле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трудный момент один герой поддерживает другого, не даёт ему растеряться и говорит тёплые слова. После этого страх отступает, а дело идёт легче. Такая сцена в книге напоминает: рядом с другом даже сложность кажется меньше.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рядом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миру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слушать другого человека, недоразумение только растёт. Герой, который перебивает и торопится спорить, часто ошибается, а потом вынужден долго исправлять свой поступок.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нежелание делиться тоже портят отношения между героями. Когда каждый думает только о себе, дружба быстро слабеет, а общее дело становится трудным и скучным.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Злые слова и насмешки ранят сильнее, чем кажется. Из-за них человек обижается, замыкается в себе и уже не хочет разговаривать спокойно. В детских историях именно так начинается ссора.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учатся мириться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герои обижаются друг на друга и говорят резкие слова. Настроение портится, а игра или разговор останавливаются.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наступает пауза: герои успокаиваются и перестают спорить. В этот момент им легче подумать, что произошло на самом деле.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начинается честный разговор. Герои признают ошибку, извиняются и стараются услышать друг друга без обидных слов.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 извинение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согласие. Герои снова становятся друзьями, и история показывает, что добрый выбор сильнее ссоры.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семья часто выглядит как тёплый дом, где все помогают друг другу. Родители, бабушки, дедушки и дети вместе делают дела и стараются не ссориться, потому что уважение делает дом спокойным.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читателя тоже важны ласка, помощь и внимание. Когда дома умеют говорить спокойно, слушать друг друга и благодарить, в доме становится уютно, как будто там всегда светит маленькое солнце.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семье героев и в семье читателя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в детских историях и в школьной жизни ссора превращается в примирение.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обидного слова к дружбе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книги напоминают: важно слушать собеседника до конца, не перебивать и спокойно отвечать. Тогда разговор становится понятным, а не похожим на шумный барабанный концерт.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речи есть добрые слова, людям легче договориться, попросить помощь и решить спор без обид. Именно так книга незаметно учит уважению каждый день.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герой умеет ждать своей очереди, замечать чувства другого и признавать, что не всегда прав. Такие поступки помогают избежать ссоры и сохранить добрые отношения.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книги учат уважать других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школе и на перемене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мир начинается с порядка и уважения. Если дети слушают учителя, не мешают друг другу и работают вместе, учиться становится легче и спокойнее.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класс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тоже важно жить дружно. Ребята играют по правилам, не толкаются, делятся местом и помогают тем, кому трудно. Тогда школа становится доброй и безопасной.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перемена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5" y="163085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838" y="163085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994" y="163085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23" y="3423070"/>
            <a:ext cx="431700" cy="345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мира в книгах и рисунках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часто напоминает о спокойствии, добрых намерениях и согласии между людьми. В рисунках он сразу подсказывает: ссоре здесь не место.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детских иллюстрациях означает тепло, радость и светлую жизнь без страха. Такой образ делает мир понятным даже первокласснику.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показывает заботу, ласку и дружеское отношение. Оно словно говорит: мир начинается там, где люди относятся друг к другу по-доброму.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часто связывают с чистотой, миром и новым началом. Он помогает увидеть главную мысль: спокойная жизнь нужна всем.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ладошки напоминают о помощи и совместных делах. Этот знак легко запомнить: вместе легче жить без ссор и обид.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Ладошки дружбы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даёт мирная жизнь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жизнь приносит спокойствие: ребёнок не ждёт ссоры и может читать, играть и учиться без лишнего волнения. В голове становится светлее, а в душе — тише.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нет злых слов, появляется радость. Хочется улыбаться, делиться карандашами и придумывать добрые игры, а не прятаться по углам.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мир часто выглядит как тёплый дом или солнечный день. На его фоне страх и шум исчезают, а радость становится заметнее.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даёт уверенность и чувство безопасности. Ребёнок знает, что его услышат, поддержат и не обидят, поэтому смелее отвечает у доски и пробует новое.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учит жить мирно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дети пришли в сад и увидели, как на ветке важно сидит птица. Они не стали шуметь и не потревожили гнездо. Ребята просто постояли рядом, полюбовались и пошли дальше очень тихо.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разговор в саду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один мальчик заметил бумажку на дорожке и поднял её. Его друзья сразу помогли собрать ещё несколько фантиков. Тропинка стала чистой, а парк — красивее, словно улыбнулся всем вокруг.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тропинка в парке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простой вывод, который хочется повторить вслух. Именно поэтому короткие стихи и сказки так полезны младшим школьникам: они учат добру без скуки.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герои обычно знакомые и понятные: звери, дети, сказочные помощники. Их действия помогают увидеть, что добро, вежливость и честность сильнее ссоры.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легко запоминаются, потому что в них мало лишних слов и много ясных поступков. Первоклассник быстро понимает, кто поступил хорошо, а кто ошибся.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короткие стихи и сказки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отношения между героями и детьми переходят от знакомства к настоящей дружбе.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дружба в книге и в жизни
</a:t>
            </a:r>
            <a:endParaRPr lang="en-US" sz="328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3" y="1661733"/>
            <a:ext cx="431700" cy="38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788" y="1680920"/>
            <a:ext cx="431700" cy="34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363" y="1680920"/>
            <a:ext cx="431700" cy="34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5050" y="3342420"/>
            <a:ext cx="431700" cy="34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825" y="3302091"/>
            <a:ext cx="426000" cy="42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мирной обстановке легче слушать объяснение, читать, задавать вопросы и не бояться ошибки. Учёба идёт спокойнее, когда рядом нет ссор и крика.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учёбы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помогает родителям и детям заботиться друг о друге, делить обязанности и поддерживать дом тёплым. В такой семье всем проще быть счастливыми.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семьи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играют дружно, правила соблюдаются честно, а игра получается весёлой. Никому не хочется спорить, если можно придумать интересное дело вместе.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игр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растёт там, где есть уважение, помощь и добрые слова. Мир делает отношения надёжными, а друзей — настоящей командой.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дружбы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защищает человека от страха и лишнего напряжения. Он даёт возможность спокойно жить, расти, мечтать и смотреть вперёд без тревоги.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безопасности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 нужен каждому человеку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нужен каждому человеку, потому что он делает жизнь спокойной, счастливой и безопасной. В книгах и в жизни он начинается с дружбы, уважения, помощи и умения прощать.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начинается с доброго поступка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2026-05-24T02:03:03Z</dcterms:created>
  <dcterms:modified xsi:type="dcterms:W3CDTF">2026-05-24T02:03:03Z</dcterms:modified>
</cp:coreProperties>
</file>