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image" Target="../media/image-11-16.png"/><Relationship Id="rId17" Type="http://schemas.openxmlformats.org/officeDocument/2006/relationships/image" Target="../media/image-11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морских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стало первой «дорогой» между берегами и островами: финикийцы, викинги, полинезийцы, арабы, китайцы.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моря и океаны были важны для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по воде часто было быстрее и удобнее сухопутных перевозок. У берегов росли порты, рынки и верфи: строили суда, торговали и снабжали города. Но без умения читать ветер, волны и звезды безопасно не ходили.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жили на восточном побережье Средиземного моря и уже во II тысячелетии до н. э. совершали далекие рейсы. Они строили торговые суда, создавали поселения и фактории на выгодных стоянках.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Отдельной «технологией» стало письмо: финикийский алфавит лег в основу многих более поздних письменностей. Благодаря ему путешественники могли вести записи о сделках и маршрутах.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товары ценились по всему побережью: кедровое дерево, пурпурная ткань, стекло и изделия из металла. Торговля связывала разные города и помогала финикийцам расширять влияние.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— мореплаватели Средиземного моря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Полинезийцы заселили множество островов Тихого океана, хотя расстояния между ними были огромными. Они ориентировались по звездам, волнам, птицам и даже по цвету воды, чтобы держать курс.
</a:t>
            </a:r>
            <a:endParaRPr lang="en-US" sz="1201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Полинезийцы — жители островов Тихого океана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дальних плаваний использовали двойные каноэ: они были устойчивыми и вместительными. Благодаря такому судостроению люди могли перевозить запасы и добираться до Гавайи, Новой Зеландии и Рапа-Нуи.
</a:t>
            </a:r>
            <a:endParaRPr lang="en-US" sz="1229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— мореплаватели Севера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этого времени викинги выходили в море Северной Атлантики и ходили по Балтике, а также поднимались по рекам Европы.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VIII века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длинные ладьи подходили и для открытой воды, и для рек. Поэтому викинги могли быстро менять маршрут и действовать в разных местах.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Плавания в разных условиях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достигли Исландии, Гренландии и берегов Северной Америки, что стало важной вехой в их морских перемещениях.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1000 года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четырех направлений, китайские мореплаватели ходили по маршрутам в Южно-Китайское море и далее по Индийскому океану.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 выбирали собственные моря, но цели часто совпадали: торговля, переселение или исследование дальних берегов.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плавали разные морские народы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историческим маршрутам: Средиземное море (финикийцы), Тихий океан (полинезийцы), Северная Атлантика (викинги), Индийский океан (арабы и китайцы).
</a:t>
            </a:r>
            <a:endParaRPr lang="en-US" sz="7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мореплаватели и Индийский океан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VII по XV век арабские купцы активно плавали по Индийскому океану. Их знания помогали планировать рейсы так, чтобы море работало «на них», а не против.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помощником были муссоны — сезонные ветры, которые меняют направление в разное время года. Используя это, моряки успевали добраться до нужных берегов в подходящий сезон.
</a:t>
            </a:r>
            <a:endParaRPr lang="en-US" sz="1088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связывали Аравию, Восточную Африку, Индию и Юго-Восточную Азию. Так постепенно формировались устойчивые торговые связи между портами и людьми.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этим путям перевозили востребованные товары: специи, ткани, ладан, золото и другие ценности. Торговля приносила прибыль и укрепляла связи разных культур.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морские походы эпохи Мин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 веке китайский адмирал Чжэн Хэ совершил семь крупных морских походов. Его флот достигал районов Индии, Аравии и Восточной Африки, показывая возможности государства.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экспедиции поддерживали торговлю и помогали налаживать контакты с дальними портами. Одновременно собирались сведения о берегах и странах, что укрепляло понимание новых маршрутов.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также служили демонстрацией силы: крупный флот требовал организации, дисциплины и ресурсов. Благодаря этому заморские связи становились более регулярными.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моряки находили путь без GPS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небом и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ориентировались по Полярной звезде, Солнцу и созвездиям. Но только по «картинке» с неба не полагались: важными были ветер и направление волн, а также поведение птиц и цвет облаков.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 привычка к проверке
</a:t>
            </a:r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помогали компас, карты и астролябия — прибор для наблюдений и измерений. При этом всё равно оставалось ключевым умение замечать запах суши и другие признаки берега, чтобы плавание было безопаснее.
</a:t>
            </a:r>
            <a:endParaRPr lang="en-US" sz="2466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241549"/>
            <a:ext cx="4775700" cy="292580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когда и куда ходили разные морские народы, какие задачи решали и чем их подход отличался.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выступало связующим звеном: народы выбирали подходящие направления и добивались разных результатов — от торговли до переселения и исследований. 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морских народов и их плаваний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6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сведений по маршрутам и направлениям плаваний.
</a:t>
            </a:r>
            <a:endParaRPr lang="en-US" sz="96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383888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383888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3731" y="3580288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69" y="14108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369" y="5252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369" y="2311126"/>
            <a:ext cx="197925" cy="226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369" y="3205247"/>
            <a:ext cx="197925" cy="226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2369" y="4102822"/>
            <a:ext cx="197925" cy="226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70906" y="3580262"/>
            <a:ext cx="367763" cy="4203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Корабли, которые помогали открывать новые пути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Финикийские торговые корабли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строили суда для регулярной перевозки товаров и дальних обменов. Их задача — быстро доставлять груз и выдерживать разные условия Средиземного моря.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 надежные соединения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суда делали из дерева и прочно соединяли доски. Веревки, шипы и заклепки помогали сохранять корпус и герметичность, особенно в долгих рейсах.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Викинги: длинные ладьи
</a:t>
            </a:r>
            <a:pPr algn="l" indent="0" marL="0">
              <a:lnSpc>
                <a:spcPct val="115000"/>
              </a:lnSpc>
              <a:buNone/>
            </a:pPr>
            <a:r>
              <a:rPr lang="en-US" sz="53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ладьи викингов подходили и для морских переходов, и для плавания по рекам. Это позволяло находить удобные маршруты и действовать гибко.
</a:t>
            </a:r>
            <a:endParaRPr lang="en-US" sz="1348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Полинезийцы: двойные каноэ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островных путешествий полинезийцы использовали двойные каноэ. Такая конструкция держала курс лучше, давала устойчивость и позволяла взять больше людей и припасов.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Арабы и китайцы: дау и джонка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Арабы плавали на дау, а китайцы — на джонках. Разные формы корпуса и парусов влияли на скорость, устойчивость и дальность, помогая в конкретных морях и ветрах.
</a:t>
            </a:r>
            <a:endParaRPr lang="en-US" sz="132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связывало множество товаров: медь, олово, соль, зерно, специи, шелк, ткани и металлы — всего восемь ключевых категорий.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грузов делало порты важными центрами торговли и обмена.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состава грузов в тексте исходного описания (8 наименований).
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Внезапный шторм мог сбить маршрут и повредить оснастку. Рифы и мелководье делали берег опасным даже при видимости суши. Поэтому моряки рассчитывали силы судна и старались не выходить в плохую погоду.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Штормы и рифы: где море «меняет планы»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длительных маршрутах пресная вода и пища быстро заканчивались. Морякам приходилось полагаться на запасы: воду, сушеную еду и продуманное распределение по дням. Ошибка могла привести к болезням и слабости экипажа.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Жажда и голод в долгом пути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Скученность на корабле и утомление повышали риск болезней. Кроме того, встречались угрозы со стороны пиратов. Поэтому экипажи брали запасной такелаж и сохраняли дисциплину, чтобы быстрее восстановиться после трудностей.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 пираты: угроза не только воде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морских путешествий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 по последовательности этапов: сезон/маршрут → подготовка → выход → движение → остановки → торговля или основание → возвращение или новый рейс.
</a:t>
            </a:r>
            <a:endParaRPr lang="en-US" sz="791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проходило дальнее морское плавание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поселения и колонии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4453200" y="14173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бухты как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народы выбирали места с безопасной стоянкой. Там было проще хранить товары, чинить суда и поддерживать связь с людьми на берегу.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53200" y="27183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Фактории и колонии для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фактории и небольшие поселения, где организовывали обмен, накапливали грузы и договаривались с местными. Такие центры помогали путешествиям быть регулярнее.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453200" y="401935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и дальние торговые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примеры упоминаются Карфаген, поселения в Северной Атлантике и торговые порты Индийского океана. Они показывают, как море объединяло регионы.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контакты работали как сеть: торговля приносила доход, а вместе с судами двигались сведения о берегах, ветрах и возможных маршрутах.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эффект путешествий — сочетание экономики и знаний: торговые пути поддерживали обмен, а навигационные практики ускоряли новые экспедиции.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дали миру морские путешествия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 структуре, заданной в описании слайдa (ключевые части: торговля, новые земли, знания, культурный обмен, техника и навигация).
</a:t>
            </a:r>
            <a:endParaRPr lang="en-US" sz="7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плаваний тоже различались: торговля, переселение, исследования и завоевания. Но в каждом случае успех обеспечивали смелость, выносливость и умение действовать командой.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морских народов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строили и улучшали суда под свои условия. Одним требовалась скорость на открытой воде, другим — устойчивость и возможность ходить по разным участкам маршрута.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морские народы зависели от моря и учились читать его «язык»: ветер, течения и погоду. Без наблюдательности и опыта судно становилось слишком уязвимым в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порты, океанские маршруты и международная торговля продолжают идеи древних мореплавателей: суда должны быть надежными, а пути — заранее продуманными по погоде и рискам.
</a:t>
            </a:r>
            <a:endParaRPr lang="en-US" sz="1267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наследие в современном мире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слова, карты и приемы навигации имеют очень давнее происхождение. Память об этом сохраняют музеи, морская археология, рыболовство и судостроение.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919506"/>
            <a:ext cx="5226300" cy="369683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открытия, которые оставили морские народы
</a:t>
            </a:r>
            <a:endParaRPr lang="en-US" sz="2495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примеры того, как мореплавание оставляло след не только в картах, но и в словах и знаниях.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путешествия передавали не только товары: они помогали распространять идеи, техники и понятия, которые пережили века.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соответствий по исходному содержанию (слово/народ → смысл).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путешествий морских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народы расширили представления о мире задолго до современных карт и навигаторов. Они соединяли берега торговлей, переселениями и открытиями, показывая, что звезды, ветры и течения ведут к новым связям.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2026-05-12T22:41:53Z</dcterms:created>
  <dcterms:modified xsi:type="dcterms:W3CDTF">2026-05-12T22:41:53Z</dcterms:modified>
</cp:coreProperties>
</file>