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image" Target="../media/image-12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Ярость в литературе: от внутреннего взрыва к трагическому поступку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Эмоция, которая меняет героя, конфликт и смысл произведения.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ярость в литературе важно понимать школьнику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Ярость в тексте почти всегда связана с конфликтом, а не с одной эмоцией. Она помогает увидеть границы самоконтроля героя, понять авторский замысел и точнее различать близкие чувства в художественной речи.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резкая эмоциональная вспышка часто становится поворотным моментом сюжета и проверкой нравственных границ персонажа.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анализа художественных текстов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вспышка может перевести героя от внутреннего напряжения к необратимому поступку.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ярость изображается в художественном тексте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Дополняют образ метафоры огня, бури, вихря, тьмы и крови: они превращают эмоцию в зримую сцену и показывают, как внутреннее напряжение становится действием.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Ярость часто проявляется через портретные детали: напряжённую мимику, резкие жесты, ускоренную речь, обрывки фраз, многоточия и восклицания, которые передают потерю самообладания.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ярости героев в литературных произведениях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ярость накапливается постепенно: один мотив усиливает другой и делает реакцию героя особенно драматичной.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конфликтные причины; ярость редко возникает мгновенно и обычно ведёт к острому сюжетному перелому.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мотивам литературных произведений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Ярость и внутренний конфликт персонажа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Ярость нередко соседствует со страхом, сомнением и чувством вины, поэтому герой одновременно стремится действовать и понимает разрушительность своего состояния.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 не только сам взрыв, но и его предысторию: молчание, внутренний спор, нарастающее напряжение и момент, когда сдерживание становится почти невозможным.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эмоция возникает на границе между достоинством и унижением, когда внешняя ситуация заставляет персонажа болезненно защищать своё «я».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двойственность делает образ психологически убедительным: ярость раскрывает не только силу, но и уязвимость героя, а значит — его человеческую сложность.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вспышка ярости в литературном сюжете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динамику эмоционального срыва в трагедии, драме и остром романе.
</a:t>
            </a:r>
            <a:endParaRPr lang="en-US" sz="11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Ярость в трагедии, эпосе и романе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трагедии ярость чаще всего ведёт к необратимой развязке: она усиливает чувство рока и показывает, как мгновенный порыв запускает цепь катастрофических событий.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XIX–XX веков ярость всё чаще отражает социальное давление, кризис мировоззрения и протест против насилия, унижения личности и обезличивания человека.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эпосе эта эмоция связана с честью, воинской доблестью и кодексом героя, поэтому её вспышка нередко воспринимается как часть высокой, хотя и опасной, героической нормы.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Раздражение, гнев и ярость в литературоведческом сопоставлении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точнее определить степень эмоционального напряжения героя и последствия его реакции.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интенсивность, тем короче путь от эмоции к поступку; ярость чаще всего становится причиной резкого сюжетного поворота.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Литературоведческое сопоставление на основе школьного анализа текста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Ярость в цифровой эпохе и современной подростковой среде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ускоряет реакцию и усиливает стыд, обиду и желание ответить сразу; поэтому изображение смартфона с перепиской подчёркивает тему быстрого эмоционального взрыва и его публичных последствий.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школьник легко узнаёт ярость, возникающую из травли, публичного осуждения, резкого сообщения в чате или несправедливого комментария, который мгновенно становится видимым многим.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неконтролируемой ярости для героя и сюжета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конфликте ярость редко ограничивается одним эпизодом: она меняет систему связей между героями и переводит личное переживание в сюжетную катастрофу.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вспышка, тем выше цена: ярость ускоряет распад отношений, усиливает конфликт и ведет к необратимым решениям.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литературоведческого анализа произведений XIX–XX веков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6138" y="2380727"/>
            <a:ext cx="204900" cy="1639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29126" y="2362487"/>
            <a:ext cx="1503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835951" y="2362487"/>
            <a:ext cx="12525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и нравственная цена ярости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внутренней опоры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момент вспышки герой перестает ясно оценивать происходящее и действует на пределе чувств. Литература показывает, как импульс вытесняет разум и делает поступок опасно необдуманным.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Нравственное 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Ярость проверяет, способен ли персонаж удержать границу между правом на протест и разрушением другого человека. Именно здесь особенно заметна мера личной ответственности героя.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Стыд и одиночество после срыва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эмоционального взрыва нередко приходят раскаяние, внутреннее опустошение и чувство непоправимости. Эти состояния подчеркивают, что краткая разрядка не снимает моральных последствий.
</a:t>
            </a:r>
            <a:endParaRPr lang="en-US" sz="823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Зрелость как самоконтроль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часто противопоставляют силу эмоции и силу характера. Зрелый герой не тот, кто ярче вспыхивает, а тот, кто способен остановиться и не разрушить себя поступком.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к самоконтролю в художественном конфликте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 литературе развивается переход от эмоционального напряжения к осознанному сдерживанию поступка.
</a:t>
            </a:r>
            <a:endParaRPr lang="en-US" sz="11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анализа — лексика, синтаксис и ритм — помогают увидеть, как текст делает эмоцию почти физически слышимой.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Литературоведческий анализ художественной речи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языковых средств особенно ясно передают вспышку ярости героя.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способы изображения ярости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выразительны сцены, где несколько приемов работают одновременно и усиливают друг друга: речь, пространство, цвет и звук создают единое эмоциональное поле.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сильный эффект дает не отдельный прием, а их сочетание: тогда ярость становится видимой, слышимой и сюжетно значимой.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анализа художественных текстов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Сцены, где ярость становится переломным моментом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кульминации ярость чаще всего переходит в действие и меняет ход сюжета. Она обнажает скрытую причину столкновения и делает цену конфликта особенно заметной.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Необратимость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вспышки уже невозможно вернуться к прежним отношениям без потерь. Поэтому такие сцены подчеркивают ответственность героя за принятое в одну минуту решение.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446891"/>
            <a:ext cx="8784000" cy="19893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Речевая организация ярости в тексте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речевые признаки помогают распознать эмоциональный взрыв героя и понять напряжение сцены.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интонации и словарю можно точно увидеть момент, когда чувство уже управляет речью и подготавливает конфликт к развязке.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Литературоведческий анализ речи персонажа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Ярость как источник бунта, мести и протеста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94025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Несправедливость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Ярость часто рождается из пережитого унижения, насилия или нарушения достоинства. В этот момент герой еще не действует, но уже внутренне не принимает случившееся.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5975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Переход к протесту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эмоции может превратиться в сопротивление и отказ подчиняться. Тогда ярость приобретает социальный смысл и становится формой защиты человека или группы.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2548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Риск жестокости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 же сила способна толкнуть к мести, разрушению и новым жертвам. Литература показывает, что протест и насилие в таких сценах часто разделяет очень тонкая граница.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121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Итог и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оставляет читателя перед нравственным выбором: считать ли ярость оправданным бунтом или опасной разрушительной стихией. Именно в этой двойственности раскрывается ее художественная ценность.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297" y="2547617"/>
            <a:ext cx="339300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07009" y="2563146"/>
            <a:ext cx="346800" cy="308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86234" y="2547629"/>
            <a:ext cx="339300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тема ярости дает для анализа произведения на уроке литературы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729278" y="2589450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Глубже понять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ярости помогает объяснить поступок не как случайность, а как результат характера, обстоятельств и внутреннего конфликта. Так образ становится психологически точнее и убедительнее.
</a:t>
            </a:r>
            <a:endParaRPr lang="en-US" sz="963" dirty="0"/>
          </a:p>
        </p:txBody>
      </p:sp>
      <p:sp>
        <p:nvSpPr>
          <p:cNvPr id="17" name="Text 3"/>
          <p:cNvSpPr txBox="1"/>
          <p:nvPr/>
        </p:nvSpPr>
        <p:spPr>
          <a:xfrm>
            <a:off x="3704740" y="2589473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Связать эмоцию с контекстом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ярость удобно анализировать эпоху, жанр и систему образов. Она показывает, как личное переживание героя отражает социальные и исторические напряжения произведения.
</a:t>
            </a:r>
            <a:endParaRPr lang="en-US" sz="990" dirty="0"/>
          </a:p>
        </p:txBody>
      </p:sp>
      <p:sp>
        <p:nvSpPr>
          <p:cNvPr id="18" name="Text 4"/>
          <p:cNvSpPr txBox="1"/>
          <p:nvPr/>
        </p:nvSpPr>
        <p:spPr>
          <a:xfrm>
            <a:off x="6680215" y="2589473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Увидеть авторскую позицию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Наблюдая, как писатель изображает вспышку чувства, можно понять, что он осуждает, чему сочувствует и где проводит границу между справедливым гневом и разрушительной яростью.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Ярость в литературе — это экзамен на человеческую меру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где человек выбирает между сдержанностью и разрушением, а для читателя становится ключом к пониманию характера, конфликта и нравственной идеи произведения.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2026-05-23T20:29:46Z</dcterms:created>
  <dcterms:modified xsi:type="dcterms:W3CDTF">2026-05-23T20:29:46Z</dcterms:modified>
</cp:coreProperties>
</file>