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 и рассказ «Красная корона»: война, страх и человек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том, как война ломает человека изнутри.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эпоха тревоги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был врачом и писателем, поэтому особенно точно понимал цену человеческих страданий. «Красная корона» появилась в ранний период его творчества и отразила память о войне и революционных потрясениях.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Михаил Булгаков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 родился в Киеве в 1891 году. Он получил медицинское образование и начал профессиональный путь как врач, наблюдая людей в самых тяжёлых состояниях.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Булгаков стал писателем и драматургом. В его книгах важны не только события, но и то, как человек переживает страх, боль, выбор и внутренний кризис.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самых известных произведений — «Белая гвардия», «Собачье сердце» и «Мастер и Маргарита». Медицинский опыт помог ему писать о человеке точно и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корона» в творчестве Булгакова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личная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война показана не как подвиг, а как тяжёлое испытание для одного человека. Булгаков сосредоточен на его страхе, растерянности и душевной боли.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мрачного видения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красной короны связан с кровью, опасностью и болезненным помрачением сознания. Визуально для темы подходят портрет писателя и образы красного цвета.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создании и публикации рассказа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опорные факты помогают увидеть место произведения в ранней прозе Булгакова.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послевоенной памятью и показывает войну через внутреннее состояние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М. А. Булгакова и литературоведческие сведения о ранней прозе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пережил тяжёлые военные события, и его сознание не может освободиться от увиденного. Память возвращает ему страх, боль и чувство внутреннего надлома.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не вокруг внешних приключений, а вокруг мучительных воспоминаний. Поэтому важнее всего не действие, а то, что происходит в душе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эпизоды постоянно соседствуют с тревожными видениями. Из-за этого граница между действительностью и бредом становится неустойчивой и вызывает у читателя напряжение.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война меняет не только жизнь вокруг героя, но и его восприятие мира. Даже обычные вещи начинают казаться пугающими и болезненными.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героя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военные события влияют на психику персонажа.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объединяет кровавую реальность войны и внутреннее помрачение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А. Булгакова «Красная корона»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помогает увидеть сразу две стороны рассказа: внешнюю жестокость событий и душевный надлом человека.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 рассказе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войну как разрушительную силу, которая несёт смерть, раны, грязь и хаос. В тексте нет героического пафоса, потому что главное — страдание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события отражаются не только в телесных повреждениях, но и в психике героя. Страх, усталость и постоянное напряжение становятся частью его повседневного состояния.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не исчезают сразу: они остаются в памяти, в речи и в ощущении мира. Автор подчёркивает, что насилие оставляет глубокую душевную рану.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7897" y="2213619"/>
            <a:ext cx="415575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удержать разум и понять происходящее, но тревога мешает ему собрать мысли в единое целое. Сознание становится нестабильным.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Мучительные видения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воспоминания превращаются в болезненные образы. Они не дают герою спокойно отделить реальность от того, что рождает его сознание.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связан не с внешним противником, а с внутренним разрушением. Пережитое на войне оставляет глубокий след в душе человека.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постепенно теряет уверенность и ощущение безопасности. Это делает рассказ похожим на психологическую прозу, где важны переживания, а не только события.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как фон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улицы, редкий свет и ощущение пустоты создают в рассказе напряжённую атмосферу. Пейзаж кажется не просто местом действия, а отражением внутреннего состояния героя, который потерял опору и живёт в ожидании беды.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детали вместо спокойного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смягчает военные картины: в тексте появляются боль, грязь, усталость и обрывочные впечатления. Такие детали действуют особенно сильно, потому что читатель видит не отвлечённую войну, а её тяжёлый след в живом человеке.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Видение, похожее на бред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в рассказе постоянно смешивается с болезненными образами, будто сознание героя не выдерживает пережитого. Красные отблески, тревожные тени и странные видения помогают показать, как страх превращает обычный мир в пугающее пространство.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Булгакова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пишет точно и сдержанно: короткие, ясные фразы помогают передать напряжение, а конкретные детали делают сцену войны убедительной и зримой для читателя.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рассказе сочетаются врачебная наблюдательность и художественная выразительность. Автор замечает состояние человека, его жесты, взгляд и поведение, а затем превращает это в сильный образ.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слова и повторяющиеся мотивы усиливают смысл текста. Благодаря этому рассказ показывает не только события, но и то, как они отражаются в сознании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показана как тяжёлое испытание, которое приносит не славу, а раны, страх и разрушение привычной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тема одиночества человека, оставшегося один на один со своим страхом, болью и внутренней слабостью.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пережитом не отпускает героя: прошлое возвращается в виде болезненных воспоминаний и тревожных видений.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говорит и о сострадании: человек, переживший катастрофу, нуждается не в осуждении, а в понимании и внимании.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 в рассказе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значение ключевых образов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 не только события, но и внутренний мир героя: страх, боль и разрушение личности становятся частью художественного смысла.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А. Булгакова «Красная корона»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Булгакова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«Белой гвардии» Булгаков тоже показывает, как историческая буря ломает привычный уклад жизни и заставляет человека искать нравственную опору.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ранней прозы писателя характерны тревожная атмосфера, внимание к душевному состоянию и интерес к тому, как событие влияет на совесть и память.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корона» помогает увидеть общий для Булгакова взгляд: война важна не только как событие истории, но и как испытание человеческой души.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рассказа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ведущие эмоциональные линии текста и помогает увидеть, какие переживания сильнее всего определяют образ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война и страх; остальные мотивы поддерживают ощущение душевной боли и нравственного испытания.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корона» М. А. Булгакова; смысловой анализ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чтения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текст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важен не только сюжет, но и то, как герой переживает происходящее. Это помогает учиться вдумчивому чтению и замечать скрытый смысл деталей.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человеческой боли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сопереживать человеку, который оказался в тяжёлых обстоятельствах. Для школьника это важный пример уважительного и внимательного отношения к чужим чувствам.
</a:t>
            </a:r>
            <a:endParaRPr lang="en-US" sz="1536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психологическим рассказом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главное — внутреннее состояние героя, а не внешние события. Такой рассказ помогает понять, как литература передаёт страх, память и душевный надлом.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 через судьбу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историческое событие раскрывается через жизнь одного человека. Это делает рассказ понятным и близким, даже если эпоха кажется далёкой.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детали помогают почувствовать страх героя? Найдите в тексте образы, которые передают его напряжение, усталость и внутреннюю неустойчивость.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красной короны кажется таким страшным? Подумайте, как в нём соединяются кровь, боль, опасность и болезненное видение.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Булгаков смешивает реальность и видения? Ответ на этот вопрос помогает понять, как война разрушает ясность сознания и оставляет глубокий след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убеждает читателя, что война калечит не только тела, но и сознание человека. Её последствия остаются в памяти намного дольше, чем сами события.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тяжёлыми становятся страх, боль и мучительные воспоминания. Именно они показывают, насколько хрупким может быть внутренний мир человека на войне.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призывает к состраданию: пережившему трагедию человеку нужна поддержка и понимание, а не равнодушие, потому что след войны остаётся с ним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корона»: рассказ о боли войны и силе памяти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Булгакова напоминает, что исторические события всегда отражаются в судьбе человека. Он учит замечать чужую боль, понимать цену насилия и беречь человеческое сострадание.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2026-05-22T12:50:07Z</dcterms:created>
  <dcterms:modified xsi:type="dcterms:W3CDTF">2026-05-22T12:50:07Z</dcterms:modified>
</cp:coreProperties>
</file>