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«Иоанн Рыдалец»: слёзы, покаяние и духовный подвиг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где плач становится силой, а покаяние — путём к святости.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агиографии святой показывается прежде всего как нравственный пример. Здесь слёзы читаются как знак раскаяния, молитвенного сосредоточения и смирения, а прозвище сразу раскрывает главную черту подвига.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святого в древнерусской традиции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подчёркивает не случайную эмоцию, а постоянную духовную практику: плач становится осознанным способом самоуглубления и внутренней борьбы.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христианской культуре слёзы связывали с покаянием, сокрушением о грехах и состраданием к людям, поэтому они воспринимались как знак нравственной правды.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имя делает героя носителем урока: его ценность определяется не внешними событиями, а состоянием сердца, совести и молитвенной жизни.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прозвища «Рыдалец»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как образ подвижника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форма подвига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соотносится с традицией уединённого подвижничества, где важны молитва, самоограничение и отказ от земной славы. Такой образ легко представить в келье, с крестом и свитком, в позе сосредоточенной молитвы.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вместо внешнего блеска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древнерусского сознания духовная зрелость выражалась в добровольной простоте и внимании к внутренней жизни. Поэтому образ Иоанна строится не на эффектных поступках, а на строгой собранности и внутренней дисциплине.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Иконный язык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этот персонаж может быть передан через монашескую одежду, спокойный взгляд, склонённую фигуру и сдержанные жесты. Такие детали помогают показать не только святого, но и человека, полностью обращённого к молитве.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образа Иоанна Рыдальца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мотивы превращаются в культурный смысл.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ведут к одной идее: внутреннее преображение ценится выше внешней успешности.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Агиографическая традиция Древней Руси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формируют образ сильнее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биографию, а духовную логику образа: её смысл задают повторяющиеся нравственные акценты.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и молитва доминируют, а уединение и смирение усиливают представление о подвижничестве.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образа «Иоанн Рыдалец»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как центральная идея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здесь означает не только сожаление о прошлом, но и постоянную проверку себя, отказ от гордыни и готовность видеть собственную слабость без оправданий.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становится формой духовного труда: через него человек обретает ясность совести и начинает жить в правде о себе, а не в самообмане.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делает покаяние не мгновенным переживанием, а устойчивым состоянием, в котором человек учится зависеть от Божьей милости и внутренней дисциплины.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духовного пути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раскрывает классическую житийную модель преображения через страдание и молитву.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как язык духовной правды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христианской литературе слёзы означают не только боль, но и внутреннее изменение. Они показывают, что сердце не осталось прежним и совесть начала очищаться.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молитве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образа Иоанна слёзы становятся знаком подлинной молитвы и живого покаяния. Именно поэтому они воспринимаются как свидетельство нравственной правды, а не слабости.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Агиографические особенности повествования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строится как пример для подражания, поэтому в нём важнее духовный смысл поступка, чем подробности частной жизни героя.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Иоанна лишён бытовой случайности: всё в нём подчинено одной линии — терпению, молитве и внутренней собранности.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не анализирует психологию в современном смысле, а выделяет устойчивые черты: целеустремлённость, смирение и верность духовному идеалу.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Иоанн воспринимается не как обычный исторический персонаж, а как наглядный образ христианского подвига.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Иоанна Рыдальца с другими аскетическими образами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формы подвига и духовные акценты в агиографических образах.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выделяется тем, что его главный знак — не молчание и не труд, а плач как форма духовного подвига.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агиографическая традиция; сопоставление по устойчивым типам святости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восприятие образа в культуре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передаёт не историческую статистику, а смысловое расширение образа в русской духовной традиции.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Иоанна Рыдальца постепенно выходит за пределы житийного контекста и становится общекультурным знаком совести и сострадания.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на основе литературной и религиозной традиции; без датировки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эмоций и нравственный смысл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эмоциональность делает образ убедительным: слёзы здесь не драматический жест, а знак глубокой внутренней правды, когда человек не скрывает собственной духовной слабости.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выражения усиливает нравственный эффект: в центре оказывается не внешняя история героя, а его совесть, способность к самооценке и отказ от духовной самоуверенности.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напряжённость образа рождается из соединения боли и надежды: плач не разрушает личность, а становится началом очищения, смирения и нравственного обновления.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признаки образа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монашеская одежда, склонённая поза и сосредоточенный взгляд усиливают тему аскезы и внутренней собранности, показывая добровольный отказ от славы и внешнего блеска.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Иоанна уместны келья, крест и свиток: они задают пространство уединённой молитвы и подчёркивают книжно-духовный характер образа, а не бытовую конкретность.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образа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житийный смысл строится на отказе от внешней самоутверждённости.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доминирует духовная сторона, поэтому ценность героя определяется не успехом, а глубиной покаяния и смирения.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ключевых оппозиций агиографического образа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важен для современного школьника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учит не прятать переживания за показной уверенностью, а признавать собственную уязвимость и говорить о ней спокойно и ответственно.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Рыдалец показывает, что внутреннюю устойчивость формируют дисциплина, трезвая оценка себя и отказ от импульсивных поступков.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важна тема общественных ожиданий: образ помогает понять, что нравственный выбор не сводится к желанию выглядеть сильным в глазах других.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в этом образе не означает слабость; наоборот, оно показывает способность сохранить достоинство, когда внешние опоры оказываются недостаточными.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школьного анализа образа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выстроена от имени и исторического контекста к символике и современному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тезисы для анализа образа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основные тезисы, их подтверждение и итоговый вывод для школьного анализа.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тезисы сходятся к одному выводу: Иоанн Рыдалец важен как образ внутреннего преображения и духовной собранности.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агиография и традиция школьного литературного анализа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об Иоанне Рыдальце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сохраняется потому, что соединяет личную скорбь с надеждой: в нём плач не разрушает человека, а открывает путь к истине и очищению.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религиозной культуре он стал знаком нравственной внимательности к себе, где совесть важнее внешнего успеха и громких жестов.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 удерживает этот образ как напоминание о смирении, внутренней дисциплине и ответственности за собственный духовный выбор.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Иоанн Рыдалец остаётся понятным символом: признание слабости может быть началом силы, а не её отрицанием.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Иоанн Рыдалец: сила внутреннего преображения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Иоанна Рыдальца показывает, что в древнерусской традиции духовная высота измеряется не успехом, а способностью к покаянию, смирению и честному взгляду на себя.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2026-05-20T03:21:28Z</dcterms:created>
  <dcterms:modified xsi:type="dcterms:W3CDTF">2026-05-20T03:21:28Z</dcterms:modified>
</cp:coreProperties>
</file>