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США: как устроена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 выбором, гибкостью и разными путями после школы.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образование строится как цепочка ступеней: preschool, K–12 и дальше college или работа. При этом штаты задают свои правила, поэтому школы и программы заметно отличаются.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система образования в США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системы образования США, учебные справочные материалы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K–12 — это основа школьного пути, а после него у выпускника уже несколько вариантов.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 — длинная школьная траектория с несколькими развилками после graduation.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картинка: путь K–12 и дальше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Дошкольное образование: первый шаг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Preschool обычно посещают дети 3–5 лет, и для многих семей это не обязанность, а подготовка к школе через игру, общение и простые задания.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этап помогает привыкнуть к режиму и к группе, чтобы переход в elementary school был спокойнее и увереннее.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через игру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занятиях дети учатся слушать инструкцию, сидеть в кругу, говорить по очереди и узнавать буквы и числа в понятной, игровой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школа: один учитель и базовые навыки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elementary school обычно работает один основной учитель, который ведёт класс большую часть дня и помогает детям чувствовать стабильность и порядок.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слушать, выполнять задания по шагам, работать в паре и завершать короткие задания без постоянной помощи взрослого.
</a:t>
            </a:r>
            <a:endParaRPr lang="en-US" sz="1030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упор делается на чтение, письмо и математику, а science и social studies знакомят учеников с окружающим миром и обществом.
</a:t>
            </a:r>
            <a:endParaRPr lang="en-US" sz="1030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возраста особенно важны понятные правила, повторение и спокойный темп, чтобы навыки закреплялись постепенно.
</a:t>
            </a:r>
            <a:endParaRPr lang="en-US" sz="10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обычно начинается с чтения или письма: дети обсуждают текст, отвечают на вопросы и сразу используют новые слова в коротких заданиях.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идёт математика и практические упражнения: счёт, задачи, работа с предметами и объяснение решений вслух.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перемены добавляются arts, физкультура или science-наблюдения, чтобы чередовать умственную работу с движением и творчеством.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дня возможны небольшие групповые задания, где ученики делят роли, договариваются и кратко представляют результат.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школа: как выглядит учебный день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школа: переход к предметному обучению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становится выше: появляется больше домашних заданий, длиннее уроки и больше требований к организованности и самостоятельной работе.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Middle school обычно охватывает 6–8 grades, и ученики впервые переходят к расписанию с разными учителями по отдельным предметам.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старшей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помогает постепенно подготовиться к high school, где от ученика ждут ещё большей самостоятельности и умения планировать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high school ученики продолжают обязательные предметы, но уже могут выстраивать часть расписания под свои интересы и цели.
</a:t>
            </a:r>
            <a:endParaRPr lang="en-US" sz="1137" dirty="0"/>
          </a:p>
        </p:txBody>
      </p:sp>
      <p:sp>
        <p:nvSpPr>
          <p:cNvPr id="7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Элективы дают возможность попробовать arts, technology, journalism, иностранные языки и career classes, не теряя общую школьную программу.
</a:t>
            </a:r>
            <a:endParaRPr lang="en-US" sz="1137" dirty="0"/>
          </a:p>
        </p:txBody>
      </p:sp>
      <p:sp>
        <p:nvSpPr>
          <p:cNvPr id="8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помогает заранее понять, что интересно ученику, и сделать первые шаги к будущей профессии или колледжу.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Старшая школа: выборы и элективы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554043"/>
            <a:ext cx="8064000" cy="19329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варианты дают образование, но условия поступления, стоимость и уровень свободы различаются заметно.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классификация школьных форм обучения в США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маршрут семьи зависит от бюджета, района и того, сколько свободы она хочет в выборе программы.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школ: кто где учится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школы США финансируются в основном за счёт налогов штата и местного округа.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платит за школу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штатов формируют собственные образовательные стандарты и учебные требования.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образования США: регулирование на уровне штатов и школьных округов.
</a:t>
            </a:r>
            <a:endParaRPr lang="en-US" sz="835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штатов именно на эти уровни обучения приходится единый набор стандартов, чтобы ученики осваивали материал последовательно.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верхняя граница шкалы GPA в американской школе.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 admissions guidance and school grading practices in the USA.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колледжа и отчётности важен не только текущий результат, но и средний показатель за все предметы.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области стандартизированных школьных тестов в США: reading, math, science.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Стандартизированные тесты помогают увидеть, где ученики и школы уверенно справляются с базовыми навыками, а где нужна дополнительная поддержка.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в США обычно проверяют несколько ключевых областей сразу, поэтому их используют как общий ориентир, а не только как оценку одного урока.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Стандартизированные тесты: зачем они нужны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клубы и спорт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через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 превращает тему в конкретный результат: модель, исследование, постер или презентацию. Так ученик показывает не только память, но и умение объяснять, сравнивать и делать выводы.
</a:t>
            </a:r>
            <a:endParaRPr lang="en-US" sz="873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занимает заметное место в школьной жизни: баскетбол, бейсбол, лёгкая атлетика, плавание. Для многих учеников это способ почувствовать команду, дисциплину и школьную принадлежность.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помогают найти интересы вне уроков. В школах часто есть робототехника, дебаты, театр, хор и волонтёрские команды, где важны регулярность, ответственность и работа в группе.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показывает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занятия часто становятся частью профиля ученика. Они показывают, чем он увлечён, как умеет распределять время и в чём может быть особенно сильным.
</a:t>
            </a:r>
            <a:endParaRPr lang="en-US" sz="9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потребности и IEP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потребностей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Специальное образование начинается с оценки потребностей ученика. Школа определяет, какие именно трудности мешают учёбе, и какие условия помогут учиться наравне с классом.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может быть разной: больше времени на контрольной, устные инструкции, отдельное место в классе или задания по шагам. Цель — не упростить всё, а сделать обучение доступным.
</a:t>
            </a:r>
            <a:endParaRPr lang="en-US" sz="1146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IEP — это индивидуальный план, где прописаны цели, поддержка, формат заданий и необходимые адаптации. План составляют вместе со школой и семьёй, чтобы помощь была точной.
</a:t>
            </a:r>
            <a:endParaRPr lang="en-US" sz="11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второй язык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нужна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ESL и ELL помогают ученикам, которые ещё осваивают английский. Поддержка строится так, чтобы ребёнок понимал уроки, даже если словарный запас пока ограничен.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языковая поддержка помогает не только учиться, но и чувствовать себя увереннее в классе, задавать вопросы и работать вместе с одноклассниками.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помогают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используют короткие инструкции, образцы ответов, карточки со словами и наглядные материалы. Это снижает языковой барьер и делает объяснение предмета понятнее.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занятия могут проходить отдельно или в малой группе. На них ученик тренирует чтение, разговорную речь и академические слова, которые нужны на разных предметах.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00" y="2954214"/>
            <a:ext cx="4137900" cy="16810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дисциплина и школьная культура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школы обычно описаны в student handbook: от посещаемости и поведения до дресс-кода и безопасности. Это помогает всем понимать, что разрешено, а что нет.
</a:t>
            </a:r>
            <a:endParaRPr lang="en-US" sz="1137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может быть разной: где-то ожидают тишины и строгого порядка, а где-то поощряют дискуссии, групповую работу и более свободное общение при сохранении границ.
</a:t>
            </a:r>
            <a:endParaRPr lang="en-US" sz="1136" dirty="0"/>
          </a:p>
        </p:txBody>
      </p:sp>
      <p:sp>
        <p:nvSpPr>
          <p:cNvPr id="12" name="Text 4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культура складывается из привычек, традиций и отношений между учениками и учителями. Она влияет на то, насколько комфортно ребёнок чувствует себя в школе каждый день.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поступлению в колледж складывается из успеваемости, выбора курсов и внеучебной активности в старшей школе.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готовятся к колледжу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программ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выбирает колледжи и проверяет требования: какие предметы нужны, нужен ли тест и какие документы принимает вуз.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Подача заявки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готовится пакет документов: заявка, табель, эссе, рекомендации и иногда результаты тестов. Важно уложиться в дедлайны.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Рассмотрение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отправки документов колледж оценивает не только оценки, но и интересы, проекты, активность и соответствие программе.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Ответ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абитуриент получает решение и выбирает подходящий вариант, сравнивая условия, стоимость и программу обучения.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подают документы в колледж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важно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США строится на выборе и разнообразии: от preschool до college, от обычных школ до специальных программ. Главное — понимать маршрут ученика и его возможности.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2026-07-26T10:41:05Z</dcterms:created>
  <dcterms:modified xsi:type="dcterms:W3CDTF">2026-07-26T10:41:05Z</dcterms:modified>
</cp:coreProperties>
</file>