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уравнения: основа задач 9 класса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структуру, корни и способы решения квадратных уравнений.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помогают описывать ситуации, где изменения идут не по прямой: размеры фигур, движение, площади и графики. Эта тема объединяет алгебру с практическими задачами и подготавливает к более сложным моделям.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9 классе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квадратного уравнения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записывают в виде ax² + bx + c = 0. Это основная форма, по которой удобно определять коэффициенты и выбирать способ решения.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важна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уравнения к общему виду помогает быстро найти коэффициенты, вычислить дискриминант и выбрать подходящую формулу или приём преобразования.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коэффициент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называют старшим. Он обязательно должен быть отличен от нуля, иначе уравнение перестаёт быть квадратным и превращается в линейное или другое.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коэффициенты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относится к линейному члену, а c — к свободному члену. Они могут быть равны нулю, и уравнение всё равно остаётся квадратным.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квадратного уравнения на схеме
</a:t>
            </a:r>
            <a:endParaRPr lang="en-US" sz="237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влияет на направление ветвей параболы графика y = ax² + bx + c. Если он положительный, ветви направлены вверх, если отрицательный — вниз.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a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связан с положением вершины параболы. Именно он меняет наклон графика и влияет на то, где расположена ось симметрии.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b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c показывает, в какой точке график пересекает ось Oy. Это значение удобно видеть прямо по записи уравнения без дополнительных вычислений.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c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квадратного уравнения помогают выбрать удобный способ решения.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определить вид уравнения сразу, легче выбрать формулу и сократить число вычислений.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квадратных уравнений по школьному курсу алгебры 9 класса.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квадратных уравнений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может быть у квадратного уравнения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дискриминант больше нуля, уравнение имеет два различных действительных корня. Это самый частый случай при решении полных квадратных уравнений.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корня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дискриминант равен нулю, оба значения формулы совпадают. Тогда получается один действительный корень, который называют двойным.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дискриминант меньше нуля, под корнем возникает отрицательное число. В этом случае действительных корней нет.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действительных корней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значение дискриминанта, тем больше возможностей для корней у уравнения.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дискриминанта сразу показывает, есть ли два, один или ни одного действительного корня.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связи дискриминанта и числа действительных корней.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числа корней от дискриминанта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дискриминанта и формула корней
</a:t>
            </a:r>
            <a:endParaRPr lang="en-US" sz="2991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дискриминант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вычисляют D = b² − 4ac. Без этого шага нельзя понять, сколько действительных корней имеет уравнение.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подставляют коэффициенты в формулу дискриминанта, затем находят корни и только после этого записывают окончательный ответ.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корней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не отрицателен, корни находят по формуле x = (-b ± √D) / 2a. Знак ± означает два возможных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квадратного уравнения через дискриминант
</a:t>
            </a:r>
            <a:endParaRPr lang="en-US" sz="2135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полного квадратного уравнения.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квадратные уравнения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свободный член равен нулю, уравнение можно разложить на множители: x(ax + b) = 0. Затем применяют правило нуля произведения и находят корни.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ax² + bx = 0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отсутствует линейный член, сначала выделяют x², а потом извлекают квадратный корень. Такой способ особенно удобен для коротких вычислений.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ax² + c = 0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уравнения помогают тренировать преобразования и готовят к решению полных квадратных уравнений более сложными способами.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изучают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трёхчлена к скобкам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квадратный трёхчлен удобно представить как произведение двух скобок. Тогда уравнение сразу превращается в понятную запись, где остаётся применить правило нуля произведения. На схеме можно показать, как исходная запись постепенно «сворачивается» в два множителя.
</a:t>
            </a:r>
            <a:endParaRPr lang="en-US" sz="1084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видны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x² — 5x + 6 = 0 разложение даёт (x — 2) (x — 3) = 0. После этого достаточно заметить, при каких значениях x каждая скобка обращается в ноль. Так становятся видны корни 2 и 3 без длинных вычислений.
</a:t>
            </a:r>
            <a:endParaRPr lang="en-US" sz="1259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квадратного уравнения на множители
</a:t>
            </a:r>
            <a:endParaRPr lang="en-US" sz="27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отличаются не только формулой, но и удобством в разных ситуациях. Таблица помогает быстро выбрать подходящий способ решения.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приёма для всех примеров нет: сначала оценивают вид уравнения, а затем выбирают самый короткий и надёжный путь решения.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«Квадратные уравнения»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квадратных уравнений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x² + px + q = 0 важно сразу видеть две связи: сумма корней и их произведение. Эти отношения позволяют подбирать ответы без вычисления дискриминанта.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 чисел одновременно подходит по сумме и произведению, она может быть корнями приведённого уравнения. Это удобно для проверки и подбора.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алгебры; пример для иллюстрации связи по теореме Виета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 для приведённого уравнения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найденных корней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найденный ответ подставляют вместо x в исходное уравнение. Если левая часть после вычислений равна нулю, корень записан верно и можно переходить дальше.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уравнение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вычисления выглядят аккуратно, проверка помогает заметить пропущенный знак или неверный корень. Это простой способ убедиться, что решение действительно подходит.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 последнем шаге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129948" y="35457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необходима, когда в решении были дроби, переносы слагаемых или разложение на множители. В таких задачах легче допустить ошибку и получить посторонний ответ.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129948" y="32708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после преобразований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теорему Виета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приведённого квадратного уравнения x² + px + q = 0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и график параболы
</a:t>
            </a:r>
            <a:endParaRPr lang="en-US" sz="2716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функции y = ax² + bx + c пересекает ось Ox, точки пересечения показывают корни уравнения. По ним можно сразу понять, сколько решений имеет задача.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на оси Ox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D &gt; 0, парабола проходит через ось Ox в двух точках. При D = 0 она касается оси только в одной точке, а при D &lt; 0 не пересекает её.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дискриминанта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особенно важны оси координат, вершина параболы и места пересечения с осью Ox. Такой рисунок помогает связать алгебраическую формулу с наглядным графиком.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в самом начале: неверно записаны коэффициенты или допущена неточность при вычислении. Из-за этого дальнейшие шаги дают неправильный ответ.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замечена ошибка, тем легче исправить решение. Поэтому особенно важно внимательно выписывать коэффициенты и не пропускать проверку.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по школьным заданиям по алгебре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квадратных уравнений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квадратного уравнения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коэффициенты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x² — 7x + 10 = 0 сразу видно, что a = 1, b = -7, c = 10. Это первый шаг, без которого нельзя начать решение по формуле.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корни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x = (-b ± √D) / 2a. Так как √9 = 3, получаем x₁ = (7 + 3)/2 = 5 и x₂ = (7 — 3)/2 = 2.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дискриминант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значения в формулу D = b² — 4ac. Получаем 49 — 40 = 9, значит, уравнение имеет два действительных корня и можно применять формулу.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второй ответ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подставляем 2: 2² — 7·2 + 10 = 4 — 14 + 10 = 0. Оба корня верны, поэтому решение завершено без ошибок.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первый ответ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5 в исходное уравнение: 5² — 7·5 + 10 = 25 — 35 + 10 = 0. Ответ подходит, значит, первый корень найден верно.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1" y="2477750"/>
            <a:ext cx="251689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главные формулы и признаки, которые помогают решать квадратные уравнения быстро и без лишних шагов.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сначала определить вид уравнения, затем выбрать подходящий способ. Формулы и теорема Виета работают как взаимная проверка ответа.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«Квадратные уравнения»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уравнения: итог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учат не только считать, но и выбирать удобный способ решения. Дискриминант, формула корней, разложение на множители и теорема Виета помогают находить ответ уверенно и проверять его.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2026-05-30T03:47:32Z</dcterms:created>
  <dcterms:modified xsi:type="dcterms:W3CDTF">2026-05-30T03:47:32Z</dcterms:modified>
</cp:coreProperties>
</file>