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писатель: бремя великой книги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между талантом, совестью и властью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власть в советской эпохе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книга стала не только искусством, но и инструментом воспитания, идеологического контроля и общественного влияния. В этих условиях писатель получал особую роль — и одновременно сталкивался с ограничением творческой свободы.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означало «бремя» для советского автора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должен был быть не только мастером слова, но и «инженером человеческих душ»: от него ждали идейной ясности, понятного языка и верности официальной картине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отклонение могло обернуться запретом, травлей, исключением из профессиональной среды или утратой права печататься, поэтому страх становился частью литературной повседневности.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внешним давлением существовал внутренний разлом: автору приходилось выбирать между художественной правдой, личной совестью и необходимостью сохранять возможность говорить с читателем.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давления на литературу в XX веке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менял не только степень контроля, но и способы существования текста: от публичной дискуссии к полуофициальным и подпольным формам.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ужесточение приходится на 1930-е годы; «оттепель» ослабила давление, но не сняла его полностью.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по материалам об истории советской литературы, XX век; схема составлена по данным презентации.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государство: зависимость и привилегии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управляло издательствами, журналами, премиями и распределением благ, поэтому литературная карьера зависела не только от таланта, но и от отношения официальных структур к автору.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писателя наделяли высоким общественным статусом: его воспринимали как наставника и «голос эпохи», что делало разрыв между престижем и реальными условиями работы особенно заметным.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судьбы советских писателей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 показывают, как по-разному складывалась цена независимости для авторов разных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независимость имела высокую цену: менялись формы давления, но риск для репутации и свободы оставался постоянным.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биографии советских авторов; обобщение по материалам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контроль над текстом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рукописи от редакции до публикации или запрета.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обязательная норма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должно было показывать действительность не как она есть, а как она «правильно» развивается: от трудностей к светлому будущему, от сомнения к утверждению официальной идеи.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ожидался персонаж, который связан с коллективом, трудом и историческим оптимизмом. Его задача — не сомневаться слишком долго, а подтверждать верность выбранному курсу.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вместо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превращал художественную форму в набор обязательных требований. Это ограничивало тему, образ героя и даже финал, оставляя автору всё меньше пространства для правды.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значимые произведения часто возникали на границе дозволенного: они сохраняли внешнюю лояльность, но через детали, интонацию и конфликт говорили о скрытой реальности.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начинался с обычной машинки: текст перепечатывали в нескольких экземплярах, а потом передавали знакомым. Каждый новый лист был свидетельством доверия и опасности одновременно. Так распространялись книги, которые не допускали к печати или печатали с тяжёлыми сокращениями.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Машинка, копирка и риск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самиздате рядом существовали стихи, мемуары, философские заметки и публицистика. Всё, что не проходило официальную проверку, находило читателя через личные связи и неформальные сети. Для многих авторов это был единственный способ сохранить собственный голос.
</a:t>
            </a:r>
            <a:endParaRPr lang="en-US" sz="836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которые не умещались в журнал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издания давали писателю то, чего не могла дать советская система: полную независимость от цензуры. Там появлялись тексты о репрессиях, лагерях и внутренней несвободе, которые в СССР долгое время оставались почти недоступными читателю.
</a:t>
            </a:r>
            <a:endParaRPr lang="en-US" sz="87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из-за границы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жила «вторая литература»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советской прозы и поэзии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соединяли личный опыт с исторической памятью и помогали авторам говорить о времени в обход прямых формул.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 коллективной травмы и нравственного выбора: советская литература искала правду там, где официальный язык её сглаживал.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материалам советской прозы и поэзии; схема составлена по данным презентации.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нравственный экзамен для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поэзия в СССР не сводились к описанию победы: они заставляли говорить о страхе, потере, вине и цене выживания, проверяя подлинность человеческого опыта.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Твардовский, Константин Симонов, Василь Быков и Юрий Бондарев по-разному показывали фронт, но в центре у них оставались совесть, память и ответственность за другого.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пафос требовал героического образа войны, однако сильнейшие тексты раскрывали её как моральное испытание, где подвиг не отменяет боли, сомнений и личного выбора.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военная литература стала мерилом честности слова: она показывала не только то, как воевали, но и то, что война делала с человеком внутри.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несогласия с официальной линией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способами советская система ограничивала автора, который не совпадал с официальной позицией.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затрагивало не только право публиковаться, но и саму профессиональную судьбу писателя: его лишали статуса, аудитории и общественного голоса.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о механизмах советской цензуры и литературного контроля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конфликт с властью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1958 году присуждение Нобелевской премии Борису Пастернаку стало не только литературным событием, но и политическим вызовом. Кампания травли и давление на писателя показали, насколько опасным считалось международное признание.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Александра Солженицына повторила этот конфликт в другой форме: премия 1970 года усилила напряжение с властью, а публикации за рубежом сделали разрыв окончательным. Для государства независимый автор оставался фигурой риска.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между славой, тиражом и риском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популярный автор мог оставаться под подозрением и зависеть от редакционных решений.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читаемость не защищала от давления: чем заметнее был писатель, тем сильнее могли быть контроль и риск запрета.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условная шкала по материалам презентации; показатели отражают качественное сопоставление, а не точную статистику
</a:t>
            </a:r>
            <a:endParaRPr lang="en-US" sz="68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намёка, подтекста и двойного смысла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Скрывала прямой смысл за образом или сюжетом, позволяя говорить о власти и страхе без открытого называния запретной темы.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Создавала двойное чтение текста: внешне нейтральное высказывание могло содержать точную оценку времени, людей и общественных порядков.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Переносила конфликт в универсальную форму, где частная история читалась как размышление о выборе, совести и ответственности человека.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параллели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Позволяли сопоставлять современность с прошлым и тем самым говорить о настоящем косвенно, но достаточно ясно для внимательного читателя.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цена компромисса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авторы соглашались на сокращения, исправления и публичные заявления, чтобы сохранить право печататься. Это помогало выжить в системе, но часто означало внутреннее самоограничение и чувство вины.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отказывались уступать, принимая запрет, изоляцию или вынужденный отъезд. В их судьбах особенно ясно видно, что литературный компромисс в СССР был не только профессиональным, но и нравственным выбором.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великой книги к читателю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СССР художественный текст проходил через редакции, идеологический контроль и альтернативные каналы распространения.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великие книги пережили систему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произведения советской эпохи сохранились там, где авторы не подменяли личный опыт лозунгом. Их сила — в точности наблюдения и нравственной честности.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говорили о страхе, памяти, достоинстве и свободе языком, который не устаревает. Поэтому они читаются не как документ эпохи, а как разговор о человеке.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пережили идеологию, потому что обращались к общему для всех: к выбору между удобством и правдой, к ответственности за слово и к внутренней независимости.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советского писателя в современной культуре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советской литературы особенно заметны в сегодняшнем восприятии культуры и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восприятие советской литературы связано не только с текстами, но и с историей сопротивления, архивной памятью и вниманием к авторской ответственности.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о культурной памяти советской литературы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великой книги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писатель жил между талантом и давлением, между правдой слова и требованиями системы. Великие книги возникали там, где личная совесть оказывалась сильнее страха и удобства.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2026-05-20T01:56:59Z</dcterms:created>
  <dcterms:modified xsi:type="dcterms:W3CDTF">2026-05-20T01:56:59Z</dcterms:modified>
</cp:coreProperties>
</file>