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её последствия: переломный конфликт XX века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война изменила карту Европы, экономику и судьбы миллионов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войны
</a:t>
            </a:r>
            <a:endParaRPr lang="en-US" sz="4819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континент оказался разделён на враждующие блоки, охваченный гонкой вооружений, имперским соперничеством и ростом национализма. Балканы стали самым опасным узлом напряжённости.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войны: долгие противоречия и непосредственный повод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боролись за колонии, рынки и сырьё. Экономический рост Германии усиливал конфликт с Великобританией, а борьба за влияние выходила далеко за пределы Европы.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соперничество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стремилась ослабить Германию, Россия — укрепить позиции на Балканах, Австро-Венгрия — удержать распадающуюся империю. Противоречия накапливались и делали войну всё вероятнее.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и среди элит укреплялась вера в силу армии и «решающий» характер войны. Национальные идеи подогревали недоверие к соседям и оправдывали жёсткую внешнюю политику.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 милитаризм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Франца Фердинанда стало поводом, но не главной причиной войны. Оно запустило кризис, в котором дипломатия уступила место ультиматумам, мобилизациям и военным планам.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Сараевское убийство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и жёсткие сроки мобилизации превратили локальный конфликт в общеевропейский. За несколько дней дипломатическое противостояние стало мировой войной.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Июльский кризис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09440"/>
            <a:ext cx="3765900" cy="25475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блоки в 1914 году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войны Европа оказалась связана жёсткой системой союзов, которая усиливала риск общего конфликта.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локальный кризис мог быстро втянуть в войну сразу несколько держав.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Общеисторические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сараевского убийства к мировой войне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в июле–августе 1914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Позиционная война и окопный фронт на Западе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1914 года линия фронта на Западе застыла. Окопы, проволока, пулемёты и артиллерия сделали оборону значительно сильнее наступления и лишили войну манёвренности.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окопам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атака требовала огромных запасов снарядов, точной координации и больших человеческих ресурсов. Даже успешные действия часто давали лишь небольшое продвижение ценой тысяч жизней.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прорыва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под Верденом и на Сомме стали символами войны на истощение. Обе стороны пытались обескровить противника, не добившись решающего перелома в оперативной обстановке.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 и Сомма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артобстрел, разрушенные ландшафты и жизнь в траншеях изменили представление о фронте. Война стала не серией быстрых побед, а изматывающим испытанием.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 войны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ведущих стран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учёта раненых и пропавших без вести цифры показывают масштаб войны для целого поколения европейцев.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Общеисторические данные о погибших военнослужащих в Первой мировой войне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понесли крупнейшие державы, что ослабило их общества и государственные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54258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54258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5825" y="1924325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2108"/>
            <a:ext cx="452400" cy="4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32108"/>
            <a:ext cx="452400" cy="402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войны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Пулемёт сделал оборону чрезвычайно смертоносной: атаки пехоты нередко останавливались за считаные минуты, а потери росли быстрее, чем в прежних войнах.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Пулемёты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1915 года газовые атаки усилили страх на фронте. Солдатам приходилось постоянно носить противогазы, а само поле боя стало ещё более непредсказуемым.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Отравляющие газы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впервые применили британцы в 1916 году на Сомме. Они были медленными и ненадёжными, но открыли путь к прорыву укреплённых линий.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использовали для разведки, корректировки артиллерии, бомбардировок и воздушных боёв. Воздух впервые стал самостоятельным пространством военных действий.
</a:t>
            </a:r>
            <a:endParaRPr lang="en-US" sz="973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Подлодки изменили морскую войну, угрожая торговым судам и военным коммуникациям. Блокада и подводная война стали важным инструментом давления на противника.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лодки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и участие 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боевые действия были менее статичными, чем во Франции и Бельгии. Армии продвигались на большие расстояния, но успехи часто сменялись тяжёлыми отступлениями.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фронт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армия вела операции в Восточной Пруссии, Галиции и на Кавказе. Эти направления требовали огромных сил и показывали, насколько широким стал театр войны.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России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оружия, перебои снабжения, транспортные трудности и слабое управление подтачивали российский тыл. Военные неудачи ускоряли политический кризис и вели к революции.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империи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1916 году наступление под командованием Алексея Брусилова стало крупнейшим успехом русской армии. Оно серьёзно ослабило Австро-Венгрию и изменило ход кампании.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Брусиловский прорыв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тыл: экономика, труд и повседневная жизнь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переводили промышленность на военные нужды, вводили карточки, регулировали цены и распределяли сырьё. Экономика всё сильнее подчинялась потребностям фронта.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Мобилизационная экономика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ушли на фронт, женщины массово пришли на заводы, в транспорт, сельское хозяйство и связь. Их труд стал основой бесперебойной работы тыла.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тылу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росли очереди, не хватало продовольствия и топлива, обесценивались деньги. Повседневная жизнь становилась всё тяжелее, а социальное напряжение — заметнее.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инфляция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между ограничениями, пропагандой и ожиданием новостей с фронта. Война проникала в быт и формировала ощущение неопределённости, тревоги и усталости.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137" y="1345200"/>
            <a:ext cx="2799826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Первой мировой войны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стали поворотными не только из-за масштабов, но и из-за того, как они изменили представления о наступлении, обороне и цене стратегического успеха.
</a:t>
            </a:r>
            <a:endParaRPr lang="en-US" sz="156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Общеисторические сведения, использованные в материалах презентации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определяли не единичные успехи, а способность армии долго выдерживать потери, снабжение и изматывающую позиционную войну.
</a:t>
            </a:r>
            <a:endParaRPr lang="en-US" sz="16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войны 1914–1918 годов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хронологию событий, а усиление кризиса: от манёвра и быстрых ожиданий — к затяжному конфликту, где решали ресурсы и устойчивость обществ.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1917–1918 годам война стала борьбой на истощение, в которой исход определяли промышленность, людские резервы и союзники.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падение монархии привело к созданию Временного правительства. Страна продолжила войну, но политическая нестабильность и кризис доверия к власти быстро нарастали.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1917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в войну усилило Антанту экономически и военно. Американские ресурсы и промышленный потенциал постепенно меняли соотношение сил на фронтах.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пришли к власти и провозгласили курс на прекращение войны. Это решение радикально изменило внутреннюю и внешнюю политику России.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Брест-Литовский мир вывел Россию из войны, но закрепил тяжёлые территориальные уступки. Для Европы это стало началом нового этапа послевоенного передела.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революции и изменение политической карты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для империй и новых государств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прекратили существование Российская, Германская, Австро-Венгерская и Османская империи. Их крушение открыло путь к глубокой перестройке политической карты Европы и Ближнего Востока.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прежних имперских пространств укрепились Польша, Чехословакия, Югославия, Финляндия, Литва, Латвия и Эстония. Для многих из них независимость стала главным итогом войны.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рубежи часто проводились без точного учёта расселения народов. Это оставило нерешённые территориальные споры и сделало национальный вопрос источником напряжённости в межвоенной Европе.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урегулирование не сняло противоречия между народами и государствами. Напротив, оно закрепило часть конфликтов, которые позднее вернулись в ещё более острой форме.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мир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и её противоречия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возложил на Германию главную ответственность за войну. Это решение стало не только юридическим, но и политическим основанием для жёстких ограничений и репараций.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Германии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Германской армии разрешили иметь лишь 100 тысяч человек, запретили тяжёлое вооружение и военную авиацию. Такие меры должны были исключить быстрое восстановление военной мощи страны.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ограничения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Лиги Наций стало попыткой выстроить коллективную безопасность и предотвращать новые войны через международное сотрудничество. Идея была важной, но её практические возможности оказались ограничены.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США и нехватка действенных механизмов принуждения сделали Версальскую систему уязвимой. Она не смогла надёжно удержать послевоенный порядок и снизить напряжённость в Европе.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системы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войны: долги, инфляция и разрушения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точный баланс, а масштаб различий: Европа несла основные разрушения, а США усилили финансовое влияние на мировую экономику.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ослабила европейские экономики и ускорила смещение финансового центра тяжести к Соединённым Штатам.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млн
</a:t>
            </a:r>
            <a:endParaRPr lang="en-US" sz="9608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 погибли, и это резко изменило демографию, семейную структуру и общественные ожидания в послевоенной Европе.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потерям Первой мировой войны, использованные в материалах презентации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человеческих потерь сделал помощь ветеранам, вдовам и сиротам одной из главных социальных задач. Опыт войны также усилил аргументы в пользу расширения прав женщин.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Версальский мир подготовил новые конфликты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материалам презентации о послевоенном урегулировании и его последствиях.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Первой мировой войны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Европа больше не может безусловно определять мировую политику. Центр силы постепенно смещался к новым игрокам, прежде всего к США.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европейского доминирования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методы уничтожения, массовая мобилизация и позиционный фронт изменили саму природу вооружённого конфликта. Опыт 1914–1918 годов стал предупреждением для всего XX века.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война нового типа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монархий и распад имперских структур ускорили появление новых государств и массовой политики. Старый порядок оказался несовместим с новыми общественными ожиданиями.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старых империй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определяли международные отношения, экономику и общественную жизнь ещё многие десятилетия. Именно поэтому 1914–1918 годы считаются рубежом между двумя эпохами.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послевоенное эхо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открыл новый, более нестабильный век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разрушила старый европейский порядок, но не создала прочный новый. Из её последствий выросли кризисы, радикализм и напряжённость, определившие дальнейшую историю XX века.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2026-06-01T06:16:41Z</dcterms:created>
  <dcterms:modified xsi:type="dcterms:W3CDTF">2026-06-01T06:16:41Z</dcterms:modified>
</cp:coreProperties>
</file>