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12192000" cy="6858000"/>
  <p:notesSz cx="6858000" cy="12192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jpeg"/><Relationship Id="rId4" Type="http://schemas.openxmlformats.org/officeDocument/2006/relationships/image" Target="../media/image-12-4.png"/><Relationship Id="rId5" Type="http://schemas.openxmlformats.org/officeDocument/2006/relationships/image" Target="../media/image-12-5.jpeg"/><Relationship Id="rId6" Type="http://schemas.openxmlformats.org/officeDocument/2006/relationships/image" Target="../media/image-12-6.png"/><Relationship Id="rId7" Type="http://schemas.openxmlformats.org/officeDocument/2006/relationships/image" Target="../media/image-12-7.jpeg"/><Relationship Id="rId8" Type="http://schemas.openxmlformats.org/officeDocument/2006/relationships/image" Target="../media/image-12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image" Target="../media/image-17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677025" y="2476113"/>
            <a:ext cx="4815900" cy="317924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73045" y="1392068"/>
            <a:ext cx="8445909" cy="18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Функция y = x³: кубическая функция с нечетным показателем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1873045" y="3389672"/>
            <a:ext cx="4073440" cy="144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Изучаем куб числа, график и его симметрию.
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1873045" y="5451988"/>
            <a:ext cx="4260339" cy="169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04040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44719" y="2225169"/>
            <a:ext cx="6522721" cy="360533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8413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Степенная функция и её частный случай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695342" y="2491632"/>
            <a:ext cx="3733200" cy="313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Функция y = x³ принадлежит к степенным функциям. Здесь показатель равен 3, поэтому результат может быть положительным, отрицательным или нулевым. График проходит через начало координат и определён для всех действительных x.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304925" y="1268175"/>
            <a:ext cx="2418000" cy="278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54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pPr algn="l" indent="0" marL="0">
              <a:lnSpc>
                <a:spcPct val="80000"/>
              </a:lnSpc>
              <a:buNone/>
            </a:pPr>
            <a:r>
              <a:rPr lang="en-US" sz="12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Столько раз число умножается само на себя в выражении x³.
</a:t>
            </a:r>
            <a:endParaRPr lang="en-US" sz="5400" dirty="0"/>
          </a:p>
        </p:txBody>
      </p:sp>
      <p:sp>
        <p:nvSpPr>
          <p:cNvPr id="4" name="Text 1"/>
          <p:cNvSpPr txBox="1"/>
          <p:nvPr/>
        </p:nvSpPr>
        <p:spPr>
          <a:xfrm>
            <a:off x="7580675" y="2420949"/>
            <a:ext cx="3523800" cy="303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Куб числа — это произведение трёх одинаковых множителей. Нечётная степень сохраняет знак числа, поэтому отрицательное значение остаётся отрицательным.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степени и свойства нечётной степени
</a:t>
            </a:r>
            <a:endParaRPr lang="en-US" sz="1400" dirty="0"/>
          </a:p>
        </p:txBody>
      </p:sp>
      <p:sp>
        <p:nvSpPr>
          <p:cNvPr id="5" name="Text 2"/>
          <p:cNvSpPr txBox="1"/>
          <p:nvPr/>
        </p:nvSpPr>
        <p:spPr>
          <a:xfrm>
            <a:off x="6096000" y="6108622"/>
            <a:ext cx="54006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74771" y="2400298"/>
            <a:ext cx="6052130" cy="247425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7559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значений функции y = x³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717754" y="2400300"/>
            <a:ext cx="3733068" cy="331469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этим значениям удобно строить точки графика и сравнивать числа с одинаковым модулем.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Значения с одинаковым модулем имеют одинаковый модуль результата, но противоположные знаки.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4886631" y="5030998"/>
            <a:ext cx="6228407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Вычисления по формуле y = x³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034020" y="2225041"/>
            <a:ext cx="3232353" cy="360558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10" name="Text 1"/>
          <p:cNvSpPr txBox="1"/>
          <p:nvPr/>
        </p:nvSpPr>
        <p:spPr>
          <a:xfrm>
            <a:off x="68413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выглядит график y = x³
</a:t>
            </a:r>
            <a:endParaRPr lang="en-US" sz="2800" dirty="0"/>
          </a:p>
        </p:txBody>
      </p:sp>
      <p:sp>
        <p:nvSpPr>
          <p:cNvPr id="11" name="Text 2"/>
          <p:cNvSpPr txBox="1"/>
          <p:nvPr/>
        </p:nvSpPr>
        <p:spPr>
          <a:xfrm>
            <a:off x="695325" y="2823907"/>
            <a:ext cx="1692687" cy="287880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Опорные точки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проходит через точки (-1; -1), (0; 0) и (1; 1). Эти точки помогают быстро увидеть общий вид кривой и проверить правильность построения.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2576972" y="2823907"/>
            <a:ext cx="1692687" cy="287880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стороны кривой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Слева от начала координат график расположен ниже оси x, а справа — выше неё. Это отражает изменение знака функции при переходе через ноль.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4458619" y="2823907"/>
            <a:ext cx="1692687" cy="287880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Плавная форма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Линия не имеет разрывов и углов. Она выглядит как мягкая S-образная кривая, постепенно меняющая направление вблизи начала координат.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6340267" y="2823907"/>
            <a:ext cx="1692687" cy="287880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Удобство построения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построения достаточно нескольких точек из таблицы. После их нанесения координаты соединяют плавной линией, не ломая форму графика.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7756" y="2400797"/>
            <a:ext cx="6228408" cy="247325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7531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быстро меняются значения функции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7381970" y="2400300"/>
            <a:ext cx="3733068" cy="331469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небольших значениях x рост почти незаметен, но дальше числа увеличиваются всё быстрее. Это хорошо видно по соседним точкам.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Функция возрастает неравномерно: чем больше |x|, тем резче меняется значение y.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717755" y="5030998"/>
            <a:ext cx="6228407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Вычисления по формуле y = x³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148106" y="2151250"/>
            <a:ext cx="484838" cy="554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578108" y="2114972"/>
            <a:ext cx="484838" cy="5541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859782" y="2131725"/>
            <a:ext cx="484838" cy="5541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10" name="Text 1"/>
          <p:cNvSpPr txBox="1"/>
          <p:nvPr/>
        </p:nvSpPr>
        <p:spPr>
          <a:xfrm>
            <a:off x="687989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 значения функции
</a:t>
            </a:r>
            <a:endParaRPr lang="en-US" sz="2800" dirty="0"/>
          </a:p>
        </p:txBody>
      </p:sp>
      <p:sp>
        <p:nvSpPr>
          <p:cNvPr id="11" name="Text 2"/>
          <p:cNvSpPr txBox="1"/>
          <p:nvPr/>
        </p:nvSpPr>
        <p:spPr>
          <a:xfrm>
            <a:off x="1032387" y="3158728"/>
            <a:ext cx="2733368" cy="229806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Положительные x
</a:t>
            </a:r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x больше нуля, то и x³ больше нуля. При умножении трёх положительных чисел результат тоже остаётся положительным.
</a:t>
            </a:r>
            <a:endParaRPr lang="en-US" sz="1600" dirty="0"/>
          </a:p>
        </p:txBody>
      </p:sp>
      <p:sp>
        <p:nvSpPr>
          <p:cNvPr id="12" name="Text 3"/>
          <p:cNvSpPr txBox="1"/>
          <p:nvPr/>
        </p:nvSpPr>
        <p:spPr>
          <a:xfrm>
            <a:off x="8455742" y="3158728"/>
            <a:ext cx="2733368" cy="229806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Ноль
</a:t>
            </a:r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x = 0 значение функции равно 0. Это единственная точка, где знак результата не положительный и не отрицательный.
</a:t>
            </a:r>
            <a:endParaRPr lang="en-US" sz="1600" dirty="0"/>
          </a:p>
        </p:txBody>
      </p:sp>
      <p:sp>
        <p:nvSpPr>
          <p:cNvPr id="13" name="Text 4"/>
          <p:cNvSpPr txBox="1"/>
          <p:nvPr/>
        </p:nvSpPr>
        <p:spPr>
          <a:xfrm>
            <a:off x="4737855" y="3158728"/>
            <a:ext cx="2733368" cy="229806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Отрицательные x
</a:t>
            </a:r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x меньше нуля, то x³ тоже меньше нуля. Нечётная степень сохраняет знак исходного числа, поэтому куб отрицательного числа отрицателен.
</a:t>
            </a:r>
            <a:endParaRPr lang="en-US" sz="16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68413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Симметрия относительно начала координат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842828" y="3165622"/>
            <a:ext cx="3185296" cy="22653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Свойство нечетности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функции y = x³ выполняется равенство f(-x) = -f(x). Это означает, что значения по обе стороны от нуля связаны простым и строгим правилом.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4498085" y="3165622"/>
            <a:ext cx="3185296" cy="22653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Парные точки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точка (2; 8) принадлежит графику, то точка (-2; -8) тоже ему принадлежит. То же самое верно для пары (1; 1) и (-1; -1).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8153339" y="3165622"/>
            <a:ext cx="3185296" cy="22653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 симметрии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симметричен относительно начала координат, а не относительно оси y. Поэтому левая часть кривой повторяет правую, но с противоположными знаками координат.
</a:t>
            </a:r>
            <a:endParaRPr lang="en-US" sz="16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7756" y="2400491"/>
            <a:ext cx="10775744" cy="342994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75325" y="1027375"/>
            <a:ext cx="107757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строить график по точкам
</a:t>
            </a:r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25252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Построение по вычисленным значениям x³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690924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функции на числовой прямой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684697" y="2442094"/>
            <a:ext cx="3126600" cy="25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Слева от нуля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684700" y="2833500"/>
            <a:ext cx="3000000" cy="274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движении от очень маленьких x к нулю значения функции становятся ближе к нулю, а затем меняют знак.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548250" y="2442094"/>
            <a:ext cx="3104100" cy="25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точке 0
</a:t>
            </a:r>
            <a:endParaRPr lang="en-US" sz="1600" dirty="0"/>
          </a:p>
        </p:txBody>
      </p:sp>
      <p:sp>
        <p:nvSpPr>
          <p:cNvPr id="11" name="Text 5"/>
          <p:cNvSpPr txBox="1"/>
          <p:nvPr/>
        </p:nvSpPr>
        <p:spPr>
          <a:xfrm>
            <a:off x="4535752" y="2833500"/>
            <a:ext cx="3000000" cy="274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проходит через начало координат, поэтому здесь y равно 0. Это важная опорная точка для построения всей кривой.
</a:t>
            </a:r>
            <a:endParaRPr lang="en-US" sz="1400" dirty="0"/>
          </a:p>
        </p:txBody>
      </p:sp>
      <p:sp>
        <p:nvSpPr>
          <p:cNvPr id="12" name="Text 6"/>
          <p:cNvSpPr txBox="1"/>
          <p:nvPr/>
        </p:nvSpPr>
        <p:spPr>
          <a:xfrm>
            <a:off x="8360835" y="2442094"/>
            <a:ext cx="3104100" cy="25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Справа от нуля
</a:t>
            </a:r>
            <a:endParaRPr lang="en-US" sz="1600" dirty="0"/>
          </a:p>
        </p:txBody>
      </p:sp>
      <p:sp>
        <p:nvSpPr>
          <p:cNvPr id="13" name="Text 7"/>
          <p:cNvSpPr txBox="1"/>
          <p:nvPr/>
        </p:nvSpPr>
        <p:spPr>
          <a:xfrm>
            <a:off x="8354577" y="2833500"/>
            <a:ext cx="3000000" cy="274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нуля значения быстро возрастают. Чем больше x, тем быстрее растёт y, и кривая становится всё круче.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7755" y="2790178"/>
            <a:ext cx="6228408" cy="169449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75963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функций y = x² и y = x³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7381970" y="2400299"/>
            <a:ext cx="3733068" cy="33146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Сопоставьте свойства двух степенных функций и обратите внимание, как степень влияет на знак значений и форму графика.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DCD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функции y = x² значения неотрицательны, а y = x³ сохраняет знак x. Это объясняет различия в форме графиков и типе симметрии.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717754" y="5030997"/>
            <a:ext cx="6228407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свойств степенных функций y = x² и y = x³ по определению и графикам.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95325" y="2176246"/>
            <a:ext cx="3440100" cy="179395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406900" y="2167296"/>
            <a:ext cx="3440100" cy="179395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118475" y="2167296"/>
            <a:ext cx="3440100" cy="1793958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11" name="Text 1"/>
          <p:cNvSpPr txBox="1"/>
          <p:nvPr/>
        </p:nvSpPr>
        <p:spPr>
          <a:xfrm>
            <a:off x="890525" y="4339200"/>
            <a:ext cx="3000000" cy="12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6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Объём куба выражается кубом ребра
</a:t>
            </a:r>
            <a:pPr algn="l" indent="0" marL="0">
              <a:lnSpc>
                <a:spcPct val="100000"/>
              </a:lnSpc>
              <a:buNone/>
            </a:pPr>
            <a:r>
              <a:rPr lang="en-US" sz="12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9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геометрии куб — это тело с равными рёбрами и одинаковыми гранями. Его объём находят по формуле V = a³, где a — длина ребра. Поэтому запись с показателем 3 означает не только умножение, но и измерение объёма.
</a:t>
            </a:r>
            <a:endParaRPr lang="en-US" sz="1256" dirty="0"/>
          </a:p>
        </p:txBody>
      </p:sp>
      <p:sp>
        <p:nvSpPr>
          <p:cNvPr id="12" name="Text 2"/>
          <p:cNvSpPr txBox="1"/>
          <p:nvPr/>
        </p:nvSpPr>
        <p:spPr>
          <a:xfrm>
            <a:off x="4602200" y="4339200"/>
            <a:ext cx="3000000" cy="12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Единичный куб — самый наглядный пример
</a:t>
            </a:r>
            <a:pPr algn="l" indent="0" marL="0">
              <a:lnSpc>
                <a:spcPct val="100000"/>
              </a:lnSpc>
              <a:buNone/>
            </a:pPr>
            <a:r>
              <a:rPr lang="en-US" sz="11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32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длина ребра равна 1 см, то объём куба равен 1 см³. Такой пример удобно показывать на рисунке: одно число для ребра превращается в результат с объёмной единицей. Связь с функцией y = x³ становится особенно понятной.
</a:t>
            </a:r>
            <a:endParaRPr lang="en-US" sz="1180" dirty="0"/>
          </a:p>
        </p:txBody>
      </p:sp>
      <p:sp>
        <p:nvSpPr>
          <p:cNvPr id="13" name="Text 3"/>
          <p:cNvSpPr txBox="1"/>
          <p:nvPr/>
        </p:nvSpPr>
        <p:spPr>
          <a:xfrm>
            <a:off x="8301475" y="4339200"/>
            <a:ext cx="3000000" cy="12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3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Одинаковая запись, разный смысл
</a:t>
            </a:r>
            <a:pPr algn="l" indent="0" marL="0">
              <a:lnSpc>
                <a:spcPct val="100000"/>
              </a:lnSpc>
              <a:buNone/>
            </a:pPr>
            <a:r>
              <a:rPr lang="en-US" sz="12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5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алгебре x³ означает куб числа, а в геометрии a³ — объём куба. Запись одинакова по форме, но объединяет две идеи: повторное умножение и вычисление объёма. Именно поэтому слово «куб» встречается и в теме функции, и в геометрии.
</a:t>
            </a:r>
            <a:endParaRPr lang="en-US" sz="1263" dirty="0"/>
          </a:p>
        </p:txBody>
      </p:sp>
      <p:sp>
        <p:nvSpPr>
          <p:cNvPr id="14" name="Text 4"/>
          <p:cNvSpPr txBox="1"/>
          <p:nvPr/>
        </p:nvSpPr>
        <p:spPr>
          <a:xfrm>
            <a:off x="688000" y="1027375"/>
            <a:ext cx="108633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Куб в геометрии и в алгебре
</a:t>
            </a:r>
            <a:endParaRPr lang="en-US" sz="2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7756" y="2400797"/>
            <a:ext cx="6228408" cy="247325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7531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кубов чисел от 0 до 4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7381970" y="2400300"/>
            <a:ext cx="3733068" cy="331469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на небольших числах видно, что куб растёт значительно быстрее самого числа, поэтому кривая становится всё круче.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0, 1, 8, 27, 64 показывает ускоренный рост. Чем больше |x|, тем быстрее увеличивается |y|.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717755" y="5030998"/>
            <a:ext cx="6228407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Вычисления по формуле y = x³ для x = 0, 1, 2, 3, 4.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695325" y="1026367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работе с y = x³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695325" y="3169369"/>
            <a:ext cx="2374432" cy="23180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Путают знак при отрицательном числе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выражении (-3)³ три множителя отрицательны, поэтому результат тоже отрицательный: -27. Ошибка возникает, если забыть, что нечётная степень сохраняет знак исходного числа.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3401697" y="3169369"/>
            <a:ext cx="2374432" cy="23180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Смешивают x³ и 3x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разные выражения: x³ означает куб числа, а 3x — умножение на 3. При x = 3 получаем 27 и 9, поэтому подмена формул сразу меняет ответ.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6101600" y="3169369"/>
            <a:ext cx="2374432" cy="23180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Считают, что значения всегда положительные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функции y = x³ это неверно: при отрицательных x значения тоже отрицательные. Ноль получается только при x = 0, а не для любых близких значений.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8840831" y="3169369"/>
            <a:ext cx="2374432" cy="23180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Неверно читают запись степени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Запись x³ нужно воспринимать как одно число, возведённое в третью степень, а не как x + x + x. Такой порядок действий влияет на весь результат вычисления.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74771" y="2400298"/>
            <a:ext cx="6052130" cy="247425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7559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вычислений на нескольких примерах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717754" y="2400300"/>
            <a:ext cx="3733068" cy="331469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 значения попарно: одинаковый модуль x даёт одинаковый модуль y, но знак меняется на противоположный.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Попарное сравнение помогает быстро заметить закономерность: значения симметричны по модулю относительно нуля и различаются знаком.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4886631" y="5030998"/>
            <a:ext cx="6228407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Значения функции y = x³ для x = -2, -1, 0, 1, 2.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7756" y="2400491"/>
            <a:ext cx="10775744" cy="342994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75325" y="1027375"/>
            <a:ext cx="107757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значения x к точке на графике
</a:t>
            </a:r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25252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построения графика функции y = x³ по вычисленным значениям.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03000" y="2135775"/>
            <a:ext cx="554100" cy="554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72245" y="2135775"/>
            <a:ext cx="623363" cy="554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427365" y="2135780"/>
            <a:ext cx="623363" cy="5541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9162009" y="2135780"/>
            <a:ext cx="554100" cy="5541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12" name="Text 1"/>
          <p:cNvSpPr txBox="1"/>
          <p:nvPr/>
        </p:nvSpPr>
        <p:spPr>
          <a:xfrm>
            <a:off x="687989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встречаются нечетные степени
</a:t>
            </a:r>
            <a:endParaRPr lang="en-US" sz="2800" dirty="0"/>
          </a:p>
        </p:txBody>
      </p:sp>
      <p:sp>
        <p:nvSpPr>
          <p:cNvPr id="13" name="Text 2"/>
          <p:cNvSpPr txBox="1"/>
          <p:nvPr/>
        </p:nvSpPr>
        <p:spPr>
          <a:xfrm>
            <a:off x="967311" y="3116824"/>
            <a:ext cx="1818968" cy="25981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Геометрия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Нечётные степени помогают связывать число и объём в геометрических задачах. Формула V = a³ показывает, что длина ребра куба сразу даёт его объём через третью степень.
</a:t>
            </a:r>
            <a:endParaRPr lang="en-US" sz="1600" dirty="0"/>
          </a:p>
        </p:txBody>
      </p:sp>
      <p:sp>
        <p:nvSpPr>
          <p:cNvPr id="14" name="Text 3"/>
          <p:cNvSpPr txBox="1"/>
          <p:nvPr/>
        </p:nvSpPr>
        <p:spPr>
          <a:xfrm>
            <a:off x="3671182" y="3116824"/>
            <a:ext cx="1818968" cy="25981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Алгебра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алгебре степени используют для записи повторного умножения и изучения функций. Функция y = x³ удобна тем, что определена для всех действительных x и сохраняет знак числа.
</a:t>
            </a:r>
            <a:endParaRPr lang="en-US" sz="1600" dirty="0"/>
          </a:p>
        </p:txBody>
      </p:sp>
      <p:sp>
        <p:nvSpPr>
          <p:cNvPr id="15" name="Text 4"/>
          <p:cNvSpPr txBox="1"/>
          <p:nvPr/>
        </p:nvSpPr>
        <p:spPr>
          <a:xfrm>
            <a:off x="6365221" y="3116824"/>
            <a:ext cx="1818968" cy="25981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Объём тел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Куб — наглядный пример тела, где объём зависит от трёх одинаковых измерений. Поэтому запись a³ встречается не только в формулах, но и в практических вычислениях.
</a:t>
            </a:r>
            <a:endParaRPr lang="en-US" sz="1600" dirty="0"/>
          </a:p>
        </p:txBody>
      </p:sp>
      <p:sp>
        <p:nvSpPr>
          <p:cNvPr id="16" name="Text 5"/>
          <p:cNvSpPr txBox="1"/>
          <p:nvPr/>
        </p:nvSpPr>
        <p:spPr>
          <a:xfrm>
            <a:off x="9059259" y="3116824"/>
            <a:ext cx="1818968" cy="25981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98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Графики функций
</a:t>
            </a:r>
            <a:pPr algn="l" indent="0" marL="0">
              <a:lnSpc>
                <a:spcPct val="100000"/>
              </a:lnSpc>
              <a:buNone/>
            </a:pPr>
            <a:r>
              <a:rPr lang="en-US" sz="13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графике y = x³ хорошо видно, как степень влияет на форму кривой. Нечётный показатель создаёт симметрию относительно начала координат и позволяет значениям быть и положительными, и отрицательными.
</a:t>
            </a:r>
            <a:endParaRPr lang="en-US" sz="1598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7756" y="2400797"/>
            <a:ext cx="6228408" cy="247325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7531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Парные точки и симметрия графика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7381970" y="2400300"/>
            <a:ext cx="3733068" cy="331469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Точки слева и справа от нуля образуют зеркальные пары по модулю, поэтому график удобно проверять по соответствующим значениям.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Каждой отрицательной абсциссе соответствует положительная с противоположным значением y. Это и есть симметрия относительно начала координат.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717755" y="5030998"/>
            <a:ext cx="6228407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Значения функции y = x³ для x = -3, -2, -1, 1, 2, 3.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10" name="Text 1"/>
          <p:cNvSpPr txBox="1"/>
          <p:nvPr/>
        </p:nvSpPr>
        <p:spPr>
          <a:xfrm>
            <a:off x="695325" y="1026367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свойства функции y = x³
</a:t>
            </a:r>
            <a:endParaRPr lang="en-US" sz="2800" dirty="0"/>
          </a:p>
        </p:txBody>
      </p:sp>
      <p:sp>
        <p:nvSpPr>
          <p:cNvPr id="11" name="Text 2"/>
          <p:cNvSpPr txBox="1"/>
          <p:nvPr/>
        </p:nvSpPr>
        <p:spPr>
          <a:xfrm>
            <a:off x="797636" y="3116443"/>
            <a:ext cx="1875783" cy="244963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Область определения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Функция y = x³ определена для любого действительного числа x. Это значит, что подставлять можно и целые, и дробные, и отрицательные значения без ограничений.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2965632" y="3116443"/>
            <a:ext cx="1875783" cy="244963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Область значений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Результатом тоже может быть любое действительное число. При разных значениях x получаются и большие положительные, и большие отрицательные значения, поэтому область значений не ограничена.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5144052" y="3116443"/>
            <a:ext cx="1875783" cy="244963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Нечётность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Функция является нечётной, потому что f(-x) = -f(x). Из-за этого график симметричен относительно начала координат, а не относительно оси y.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7322471" y="3116443"/>
            <a:ext cx="1875783" cy="244963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Поведение около нуля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точке x = 0 функция принимает значение 0, а рядом с нулём меняется плавно. График проходит через начало координат без разрывов и углов.
</a:t>
            </a:r>
            <a:endParaRPr lang="en-US" sz="1100" dirty="0"/>
          </a:p>
        </p:txBody>
      </p:sp>
      <p:sp>
        <p:nvSpPr>
          <p:cNvPr id="15" name="Text 6"/>
          <p:cNvSpPr txBox="1"/>
          <p:nvPr/>
        </p:nvSpPr>
        <p:spPr>
          <a:xfrm>
            <a:off x="9500890" y="3116443"/>
            <a:ext cx="1875783" cy="244963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по модулю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увеличении |x| значения y быстро растут по модулю. Поэтому на удалении от начала координат график становится всё круче и заметнее уходит вверх или вниз.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038168" y="1278513"/>
            <a:ext cx="6115664" cy="204478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44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запомнить о функции y = x³
</a:t>
            </a:r>
            <a:endParaRPr lang="en-US" sz="4400" dirty="0"/>
          </a:p>
        </p:txBody>
      </p:sp>
      <p:sp>
        <p:nvSpPr>
          <p:cNvPr id="4" name="Text 1"/>
          <p:cNvSpPr txBox="1"/>
          <p:nvPr/>
        </p:nvSpPr>
        <p:spPr>
          <a:xfrm>
            <a:off x="3036000" y="3779488"/>
            <a:ext cx="6120000" cy="121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Функция y = x³ показывает, как нечётная степень меняет знак, строит S-образный график и связывает вычисления со свойствами координатной плоскости. Это один из самых наглядных примеров степенной функции.
</a:t>
            </a:r>
            <a:endParaRPr lang="en-US" sz="1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2026-05-29T22:07:20Z</dcterms:created>
  <dcterms:modified xsi:type="dcterms:W3CDTF">2026-05-29T22:07:20Z</dcterms:modified>
</cp:coreProperties>
</file>