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существительное — два типа значения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смысл слова меняет грамматику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noun в английском может называться предметом, веществом, событием или опытом. Именно значение в контексте определяет артикль, множественное число и слова количества, а значит — точность речи и письма.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countable и uncountable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существительные: основа различия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называют отдельные единицы: их можно соотнести с числом, поставить во множественное число и употребить с a/an, many, few или several.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делится на 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обозначают вещество, массу, абстракцию или обобщённое понятие. С ними обычно используются much, little, some и обороты типа a piece of.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значение слова в предложении, а уже потом решать, нужен ли артикль, множественное число или количественное слово.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вести себя по-разному: смысл показывает, считаем ли мы предметы, говорим ли о материале, порции, процессе или внутреннем качестве.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countable / uncountable nouns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зависят от контекста: предмет, материал, событие или абстрактное понятие.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число меняется не по форме слова, а по тому, что именно оно обозначает в конкретной ситуации.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разные значения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Chicken: птица и мясо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дворе бегает a chicken, а рядом — ещё две chickens. Здесь слово обозначает отдельных птиц, которых можно посчитать и описать как живые объекты в хозяйстве.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ужином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столе уже chicken как еда. В этом значении слово называется как продукт, а не как отдельная птица, поэтому множественное число не 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Paper: лист, документ и материал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лист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конкретном листе, документе или докладе, paper становится исчисляемым: a paper, two papers. Контекст подсказывает, что перед нами отдельная единица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имеется в виду сырьё для письма, печати или упаковки, paper употребляется как неисчисляемое существительное. В таком случае важно не считать листы, а называть материал.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или статья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ежедневной речи paper также может означать газету или научную работу. Поэтому He read the paper refers not to material, but to a printed publication or text.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Glass: стаканы, очки и стекло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или 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glass может обозначать один стакан, а glasses — очки. Здесь счётность связана с предметом, который можно назвать и пересчитать как отдельную вещь.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glass слово становится неисчисляемым, когда речь идёт о материале. Из него делают окна, бутылки и посуду, поэтому важно видеть не предмет, а вещество.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Порция и изделие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 glass of water показывает порцию напитка, а a pair of glasses — пару очков. Обороты помогают уточнить смысл и избежать двусмысленности.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Hair: отдельные волосы и масса волос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волосок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отдельный элемент, используется a hair или several hairs. Так говорят о волоске на одежде, в раковине или о седом волоске среди тёмных.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как масса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значении общей массы волос hair употребляется как неисчисляемое существительное. Тогда говорят long hair, curly hair или some hair in the sink.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 целое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зависит от того, рассматриваем ли мы одну единицу или всю причёску в целом. В контексте число меняет не только форму, но и 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одно слово нередко имеет обе модели употребления, но их частотность зависит от темы и ситуации.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 теме countable/uncountable nouns
</a:t>
            </a:r>
            <a:endParaRPr lang="en-US" sz="89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неисчисляемые значения связаны с абстракцией и веществом, а счётные — с предметом и отдельным случаем.
</a:t>
            </a:r>
            <a:endParaRPr lang="en-US" sz="122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Experience: событие и жизненный опыт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значении an experience слово обозначает конкретное событие или случай из жизни. Такое употребление подчёркивает уникальность переживания и позволяет поставить множественное число: unforgettable experiences.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багаж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неисчисляемое существительное experience означает знания, навыки и практический багаж. Именно так говорят о профессиональной подготовке: five years of experience in design.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решает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описывается впечатление от поездки, речь идёт о событии; если говорится о вакансии или резюме, подразумевается квалификация. Контекст сразу показывает нужное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существительного в контексте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по смыслу слова, количественным маркерам и грамматической форме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time меняет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обозначает время как общее, непрерывное явление: it takes time. Здесь слово не считает отдельные единицы, а называет саму длительность процесса.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случай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times слово получает значение «раз, случаи, эпизоды»: two times, three times a week. Речь идёт уже о повторяемости действия.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ситуация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выражении have a good time time означает период, проведённый приятно и содержательно. Значение становится контекстным и связано не с хронологией, а с опытом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Coffee, tea, water: вещество и порция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в целом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общем смысле coffee, tea и water обозначают жидкость или напиток как массу. В таком употреблении слова не требуют множественного числа и легко сочетаются с some или much.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Порция в заказе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и ресторане те же слова могут стать исчисляемыми, если речь идёт о конкретной порции: a coffee, two teas, three waters. Здесь важно не вещество, а число заказов.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обслуживания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Would you like some coffee? говорит о напитке вообще, а Two coffees, please — о двух чашках. Смысл определяет грамматику и помогает выбрать правильную форму без перевода дословно.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слайдов 3–13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слова-сигнала и формы числа зависит от значения существительного в конкретной ситуации.
</a:t>
            </a:r>
            <a:endParaRPr lang="en-US" sz="124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ведут себя как отдельные единицы, а неисчисляемые — как масса или абстракция; поэтому меняются и формы, и количественные слова.
</a:t>
            </a:r>
            <a:endParaRPr lang="en-US" sz="104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двух типов употребления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часто путают школьники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и news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и news в английском обычно остаются неисчисляемыми, хотя по смыслу содержат много сведений. Поэтому говорят some advice и some news, но не many advice или two news.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 и luggage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 и luggage обозначают совокупность предметов как единое целое. Для точного счёта используют обороты a piece of furniture или a piece of luggage, а не форму множественного числа.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как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воспринимается как учебная нагрузка, а не как набор отдельных вещей. Именно поэтому употребляют a lot of homework или some homework, но не several homework.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как главный ключ к значению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paper: один лист, на котором нужно писать, печатать или сдавать работу. Но рядом стоит стопка бумаги, и уже речь идёт о материале, а не о конкретном предмете. Один и тот же noun меняет смысл вместе с ситуацией.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на столе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надпись, два чтения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можно услышать: She wrote a paper on ecology. Здесь paper — это доклад или работа. А затем кто-то просит paper for the printer, и слово снова становится материалом. Контекст подсказывает, считать ли объект или воспринимать его как вещество.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сопоставлены семантические группы, которые чаще всего встречаются в учебных примерах и на уроках.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слайдов 5–13, обобщённая схема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материалах встречаются предметные и абстрактные значения; однако контекст легко переводит одно слово из одной группы в другую.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значений в типичных примерах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подсчёт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когда ученик считает неисчисляемое слово как обычный предмет. Поэтому many advice или several homework звучат неверно: в английском здесь нужен другой способ выражения количества.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полезно спросить, что именно обозначает слово: предмет, материал, действие или абстракцию. Если единицы не выделяются, нужны much, little или единичные обороты.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эквивалент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смысл, используют much advice, a piece of furniture, a lot of homework. Такие формы показывают не отдельные единицы, а массу, совокупность или общее количество.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переводить дословно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логика часто подсказывает множественное число там, где английский язык требует единственного. Поэтому важно ориентироваться не только на перевод, но и на грамматическое поведение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распознаванию значения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chicken и chickens: первое слово может означать мясо, второе — несколько птиц. Подставьте a chicken или some chicken и проверьте, где речь идёт о единице, а где — о продукте.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и glass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Paper, papers, glass и glasses хорошо показывают переход от материала к предмету. Paper может быть бумагой или докладом, а glass — стеклом, стаканом или очками в зависимости от контекста.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и time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обычно обозначает массу волос, но a hair или several hairs указывают на отдельные волоски. Time, в свою очередь, может быть временем как явлением или a time — одним случаем.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помогает увидеть разницу между событием и навыком. An experience — это конкретный случай из жизни, а experience как неисчисляемое слово означает практический багаж, который накапливается со временем.
</a:t>
            </a:r>
            <a:endParaRPr lang="en-US" sz="116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маркеров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подсказки a/an, many, much, piece of, glass of и years of. Они помогают быстро определить, идёт ли речь об отдельной единице, порции, материале или абстрактном опыте.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определяет грамматику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существительное может называть предмет, материал, порцию, случай или абстрактное понятие. Поэтому countable и uncountable определяются не формой слова, а его значением в конкретном контексте.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2026-05-31T17:47:54Z</dcterms:created>
  <dcterms:modified xsi:type="dcterms:W3CDTF">2026-05-31T17:47:54Z</dcterms:modified>
</cp:coreProperties>
</file>