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животных: общий обзор и ключевые темы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помогают природе и людям, влияя на жизнь и экологическое равновесие.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взаимосвязи человека и животных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времен животные сопровождали человека: от охоты и транспорта до сельского хозяйства. Их роль менялась вместе с развитием общества и экосистем.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пищевых цепях и природном балансе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Травоядные, хищники, всеядные и падальщики занимают разные уровни в пищевой цепочке, поддерживая разнообразие и устойчивость экосистем.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регулируют численность травоядных, предотвращая перенаселение и уничтожение растительности, а редуценты разлагают органические остатки, возвращая питательные вещества в почву.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пищевых цепей приводит к исчезновению видов и сбоям в природном равновесии, негативно влияя на всю экосистему.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распространение семян животными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бабочки – главные опылители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49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насекомые переносят пыльцу между цветами, обеспечивая опыление свыше 75% растений. Их деятельность необходима для плодообразования и поддержания растительного разнообразия.
</a:t>
            </a:r>
            <a:endParaRPr lang="en-US" sz="1598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помогают распространять 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мыши и птицы разносят семена в лесах и полях, способствуя восстановлению растений после вырубок и пожаров, тем самым поддерживая экосистему.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животных в экосистемах: круговая диаграмма
</a:t>
            </a:r>
            <a:endParaRPr lang="en-US" sz="2325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выполняют важные функции, обеспечивая устойчивость и здоровье экосистем.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экологов,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перерабатывают до 4 тонн почвы на гектар в год, улучшая плодородие и структуру грунта.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природного баланса и предотвращение перенаселения
</a:t>
            </a:r>
            <a:endParaRPr lang="en-US" sz="1828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такие как волки и совы, контролируют численность грызунов и травоядных, помогая поддерживать здоровые экосистемы и предотвращая перенаселение.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численности животных снижает риск распространения заболеваний среди популяций и защищает растительный покров от разрушения.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Перенаселение отдельных видов ведёт к гибели других животных, снижая биологическое разнообразие и устойчивость экосистем.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баланс сохраняется благодаря взаимодействию видов, что необходимо для стабильного развития природы.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с участием животных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энергии и питательных веществ между уровнями экосистемы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сельском хозяйстве и доме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Коровы, куры, овцы и козы дают нам молоко, яйца, мясо и шерсть, которые являются важной частью повседневного питания и одежды.
</a:t>
            </a:r>
            <a:endParaRPr lang="en-US" sz="1427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скот — источник продуктов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 быки используются для обработки полей и перевозки грузов, облегчая сельскохозяйственные работы на фермах и в сёлах.
</a:t>
            </a:r>
            <a:endParaRPr lang="en-US" sz="1443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животные помогают в хозяйстве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и кошки защищают жилища от вредителей и ласкают людей, создавая уют и безопасность в домах.
</a:t>
            </a:r>
            <a:endParaRPr lang="en-US" sz="1500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Компаньоны охраняют дом и помогают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037000"/>
            <a:ext cx="4048200" cy="16549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продукты животного происхождения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2021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обеспечивают разнообразные продукты, используемые в питании и быту людей.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играют ключевую роль в обеспечении людей питательной и хозяйственной продукцией.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900" y="1540300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88" y="2624525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75" y="3708750"/>
            <a:ext cx="874200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животных в медицину и здоровье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лекарств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инсулин изначально получали из свиней; животные помогают создавать и тестировать медицинские препараты.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лекарств
</a:t>
            </a:r>
            <a:pPr algn="l" indent="0" marL="0">
              <a:lnSpc>
                <a:spcPct val="100000"/>
              </a:lnSpc>
              <a:buNone/>
            </a:pPr>
            <a:r>
              <a:rPr lang="en-US" sz="170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Собаки, мыши и другие виды участвуют в клинических испытаниях новых лекарств и вакцин для безопасного применения у людей.
</a:t>
            </a:r>
            <a:endParaRPr lang="en-US" sz="1709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вакцин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помогают в изучении болезней и создании вакцин против таких заболеваний, как бешенство и чума.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Животные-компаньоны и лечебные практики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питомцы помогают людям справляться с эмоциональными трудностями, снижая стресс и улучшая эмоциональное состояние. Они особенно важны для пожилых людей и детей, поддерживая их здоровье и социальную активность.
</a:t>
            </a:r>
            <a:endParaRPr lang="en-US" sz="1628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Канистерапия — это лечение с помощью собак, а иппотерапия предполагает взаимодействие с лошадьми для реабилитации. Такие методы оказывают положительное влияние на развитие детей с особыми потребностями и помогают улучшить их моторные навыки.
</a:t>
            </a:r>
            <a:endParaRPr lang="en-US" sz="1612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мировая культура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всегда вдохновляли художников и писателей, выступая героями многочисленных произведений и символами разных культур. Они помогают выражать идеи и чувства через мифы и легенды.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Египте кошки почитались как священные существа и защищали дома от злых сил, что отражается в многочисленных археологических находках и культуре.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народных сказках часто встречаются волки, медведи и лисы — эти животные играют важные роли, передавая мудрость и традиции через поколения.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взаимодействия человека и животных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охоты до сохранения — ключевые этапы развития взаимосвязи людей и животных
</a:t>
            </a:r>
            <a:endParaRPr lang="en-US" sz="1621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 индикаторы состояния природы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и пчёлы являются чувствительными к изменениям в окружающей среде, быстро реагируя на загрязнение воды и воздуха, что помогает экологам выявлять проблемы на ранних стадиях.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северных оленей свидетельствует о серьёзных изменениях климата на Севере. Такие наблюдения помогают понять масштаб и направление природных процессов.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животным со стороны человека: диаграмма
</a:t>
            </a:r>
            <a:endParaRPr lang="en-US" sz="2027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 меры по охране природных местообитаний для сохранения биоразнообразия и устойчивости природных сообществ.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данные Министерства природных ресурсов,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факторы не только снижают численность видов, но и разрушают естественные экосистемы, нарушая взаимодействия между животными и растениями.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и исчезающих видов животных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1990-е: Создание заповедников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61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 программы по сохранению зубров и амурских тигров, созданные первые охраняемые природные территории для защиты редких видов.
</a:t>
            </a:r>
            <a:endParaRPr lang="en-US" sz="1408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2000-е: Введение Красной книги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5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Начато систематическое ведение списка угрожаемых животных, что позволяет отслеживать состояние видов и предпринимать меры по их защите.
</a:t>
            </a:r>
            <a:endParaRPr lang="en-US" sz="1295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2010-е: Программы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Започаткованы проекты по разведению дальневосточного леопарда в неволе и последующему выпуску в дикую природу.
</a:t>
            </a:r>
            <a:endParaRPr lang="en-US" sz="1511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2020-е: Современные меры охраны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технологий и международного сотрудничества для усиления мер по сохранению и контролю над редкими видами.
</a:t>
            </a:r>
            <a:endParaRPr lang="en-US" sz="15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жизни города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и их роль в городском 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активно обитают на площадях и улицах, помогая убирать остатки пищи, что снижает количество мусора. Их присутствие создаёт живой контакт с природой в городских условиях.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ежи в городских парках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ежи приспособились к жизни рядом с людьми, обитая в парках и скверах. Они участвуют в поддержании экологического равновесия, уничтожая вредителей и участвуя в распространении семян.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6088" y="1230400"/>
            <a:ext cx="3786475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животных разных стран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Животные-символы помогают сохранить культурное наследие и формируют национальный имидж в мировом сообществе.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животных, 2022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государство выбирает животное-символ, отражающее характер, историю и природные богатства своей страны.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221" y="1441511"/>
            <a:ext cx="525900" cy="52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1100" y="1441586"/>
            <a:ext cx="525900" cy="52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9846" y="1441586"/>
            <a:ext cx="460162" cy="525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Будущее: новые технологии и забота о животных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охраны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дронов и камер наблюдения позволяет контролировать состояние редких видов и предотвращать браконьерство на удалённых территориях.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Биомиметика в технологиях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поведения насекомых вдохновляет создание экологичных материалов, таких как биопластики, что способствует сохранению природы.
</a:t>
            </a:r>
            <a:endParaRPr lang="en-US" sz="1695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в молодом поколении уважения к животным помогает формировать сознательное отношение к охране окружающей среды и устойчивому развитию.
</a:t>
            </a:r>
            <a:endParaRPr lang="en-US" sz="1547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Необходимость гармонии между человеком и животным миром
</a:t>
            </a:r>
            <a:pPr algn="ctr" indent="0" marL="0">
              <a:lnSpc>
                <a:spcPct val="100000"/>
              </a:lnSpc>
              <a:buNone/>
            </a:pPr>
            <a:r>
              <a:rPr lang="en-US" sz="28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играют ключевую роль в поддержании экосистем и жизни человека. Ответственное отношение и охрана обеспечат благополучие природы и будущих поколений.
</a:t>
            </a:r>
            <a:endParaRPr lang="en-US" sz="37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2026-05-08T10:51:45Z</dcterms:created>
  <dcterms:modified xsi:type="dcterms:W3CDTF">2026-05-08T10:51:45Z</dcterms:modified>
</cp:coreProperties>
</file>