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растения: обзор темы и ключевые понятия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семенные растения с открытыми семенами и уникальными экологическими значениями.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голосеменных в истории Земли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впервые появились около 350 миллионов лет назад и стали доминирующей растительностью эпохи мезозоя. Их влияние на формирование современных экосистем остается значительным и сегодня.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игольчатые или чешуевидные, адаптированы к снижению испарения и выживанию в холодных или засушливых условиях.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голосеменных растений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не имеют цветов и плодов — их семена расположены открыто на чешуйках шишек, что отличает их от покрытосеменных.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преимущественно деревьями и кустарниками с плотными стволами, поддерживающими высокую устойчивость и долговечность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голосеменные: глобальное распространение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ареал охватывает все материки, кроме Антарктиды, демонстрируя приспособленность к разнообразным климатическим зонам и почвам.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широко распространены в северном полушарии, особенно в тайге, горах Азии, Северной Америки и Европы, занимая субарктические и умеренные леса.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класса голосеменных растений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самый многочисленный класс, включающий сосну, ель, кедр; отличаются игольчатыми листьями и произрастают в умеренных лесах.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— тропические растения, напоминающие пальмы, распространены в Южной Америке и Азии, имеют специфические жизненные циклы.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 представлены одним видом — гинкго двулопастный, реликтовым деревом с характерными веерообразными листьями.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объединяют разные формы: пустынные, тропические и горные растения с необычными приспособлениями и лекарственными свойствами.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шишек и размещение семян у голосеменных
</a:t>
            </a:r>
            <a:endParaRPr lang="en-US" sz="2413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чешуйки в составе шишки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состоит из центральной оси и множества древесных чешуек, к которым прикреплены открытые семена, что облегчает их распространение ветром и животными.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мужскими и женскими шишками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крупнее и содержат развивающиеся семена, тогда как мужские шишки меньше и служат источником пыльцы для опыления.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классов голосеменных в природе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занимают доминирующее положение по количеству видов, обеспечивая основную массу голосеменных на планете.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голосеменных — хвойные, что отражает их широкое экологическое распространение и адаптацию.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ботанические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голосеменных: от пыльцы до нового дерева
</a:t>
            </a:r>
            <a:endParaRPr lang="en-US" sz="2167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семена развиваются на открытых чешуйках женских шишек, готовясь к созреванию и распространению на значительные расстояния.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открытых семян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ветром от мужских к женским шишкам, обеспечивая размножение без участия воды, что расширяет ареалы растений.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ветром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проросшего семени развивается саженец, который со временем становится взрослым деревом, способным к повторному циклу размножения.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нового растения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03392"/>
            <a:ext cx="4417500" cy="2358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голосеменных и покрытосеменных 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строении и размножении между двумя группами семенных растений.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имеют простое строение семян и отсутствие цветков, что отличает их от покрытосеменных с плодами и цветками.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голосеменных растений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образуют крупнейшие лесные массивы, как тайга, которая играет ключевую роль в поддержании глобального климата и экосистем.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служат средой обитания для многих видов животных, птиц и насекомых, поддерживая биоразнообразие и пищевые цепи.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корни укрепляют почву, предотвращая эрозию и обеспечивая устойчивость склонов в горных и северных районах.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способствуют регуляции водного и кислородного баланса, что важно для жизни на планете в целом.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Хвойные: самые распространённые голосеменные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являются основным источником древесины и строительных материалов. Их смолы и фитонциды широко применяются в медицине и санитарии, что подчёркивает их важность для человека и экологии.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хвойным относятся сосна, ель, пихта, лиственница и кедр. Они обладают разнообразными формами шишек и иголок, а некоторые виды живут более тысячи лет, демонстрируя удивительную жизненную стойкость.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Саговниковые: древние растения тропиков и субтропиков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 напоминают пальмы по внешнему виду, но по биологическим признакам принадлежат к голосеменным, сохраняя древние черты строения, уникальные среди современных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части саговников ядовиты для животных и людей, однако подготовленные семена используются в пищу после особой термической или химической обработки.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они в тропических и субтропических регионах Южной и Центральной Америки, Юго-Восточной Азии, Африки и Австралии, где занимают специализированные экологические ниши.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двулопастный: древнее дерево с уникальными свойствами
</a:t>
            </a:r>
            <a:endParaRPr lang="en-US" sz="2009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реликт из мезозоя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— единственный ныне живущий представитель древнего класса голосеменных. Его Fossilные находки датируются более чем 200 миллионами лет назад, что делает его уникальным связующим звеном между прошлым и настоящим.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применение и особенности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достигает высоты до 40 метров и обладает необычными веерообразными листьями. Он широко используется в ландшафтном дизайне, а также в традиционной восточной медицине и пищевой промышленности благодаря своим лечебным свойствам.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Гнетовые: редкие и странные голосеменные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объединяют растения с очень разными средами обитания — от пустынь (вельвичия) до тропических лесов (гнетум) и горных районов (эфедра).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необычную морфологию, включая модифицированные листья и стебли, которые эффективно сохраняют влагу и адаптированы к экстремальным условиям.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гнетовые используются в народной и официальной медицине благодаря содержанию биоактивных веществ, обладающих лечебными свойствами.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голосеменных к окружающей среде
</a:t>
            </a:r>
            <a:endParaRPr lang="en-US" sz="255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имеют мощные корни, способные проникать глубоко в почву. Это позволяет им добывать питательные вещества и воду из бедных и сухих грунтов, обеспечивая устойчивость растений.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корневая система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листьев снижает испарение влаги и защищает растения от низких температур и морозов. Это особенно важно для выживания в суровых климатических условиях тайги и гор.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и чешуевидные листья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Смолы, выделяемые в клетках, служат природным барьером против вредителей и инфекций. Они защищают деревья от насекомых и грибковых заболеваний, способствуя их долголетию.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Смоляные протоки как защита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хозяйстве и промышленности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голосеменных востребована в строительстве, производстве мебели и бумажной промышленности, благодаря своей прочности и легкости в обработке.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хвойных растений используются для изготовления клеев, лаков и медицинских препаратов с противовоспалительным эффектом.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хвойных пород, особенно в России и Канаде, составляют основу лесной промышленности и значительную часть экономики этих стран.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плантации способствуют восстановлению лесных массивов и обеспечивают возобновляемый ресурс при рациональном использовании.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голосеменные леса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вырубки и пожаров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вырубка и лесные пожары приводят к сокращению площади голосеменных лесов. Нарушение экосистемы отражается на биоразнообразии и качестве воздуха, что отрицательно сказывается на климате региона.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территорий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виды голосеменных занесены в Красную книгу из-за угрозы исчезновения. Восстановление вырубленных участков проводится посредством посадки молодых саженцев и созданием охраняемых природных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площади хвойных лесов за последние 50 лет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отражено постепенное снижение хвойных лесов в России, Канаде и Аляске главным образом из-за хозяйственной деятельности и климатических изменений.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усиления мер по охране лесов и поиску устойчивых методов их использования для предотвращения дальнейших потерь.
</a:t>
            </a:r>
            <a:endParaRPr lang="en-US" sz="137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успешных проектов являются программы восстановления сосновых лесов в России и международная поддержка биоразнообразия через инициативы ООН.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голосеменных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Организуются программы по посадке новых деревьев и созданию питомников, что способствует восстановлению утраченных лесных массивов и поддержанию биоразнообразия.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международные соглашения обеспечивают правовую защиту голосеменных лесов, гарантируя сохранение этих важных экосистем для будущих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голосеменных и пути их сохранения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играют ключевую роль в стабилизации климата и сохранении биоразнообразия. Их защита и устойчивое использование необходимы для здоровья планеты и будущих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2026-05-08T11:13:34Z</dcterms:created>
  <dcterms:modified xsi:type="dcterms:W3CDTF">2026-05-08T11:13:34Z</dcterms:modified>
</cp:coreProperties>
</file>