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 «The Road Ahead»: ключевые темы и цели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Будущее, выбор и английский язык: учимся говорить о том, что впереди.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говорить о будущем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особенно важно уметь обсуждать планы, выбор пути и первые серьёзные решения. Эта тема помогает говорить о намерениях, прогнозах и договорённостях в реальных ситуациях общения на английском языке.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раздела: планы, цели и перемены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план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achieve a goal и to make a plan помогают точно сказать, чего ученик хочет добиться и как он собирается действовать в ближайшем будущем.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 change, to improve, to succeed, to prepare и to learn new things описывают рост, развитие и работу над собой в школе и после неё.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in the future, one day, sooner or later, next year и after school делают высказывание естественным и помогают строить короткие рассказы о своих планах.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себе и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особенно полезна для монологов и диалогов, где нужно рассказать о достижениях, учебе, любимых предметах и ожиданиях после 9 класса.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future, plan, goal, decision, choice, skill, opportunity и challenge создают основу для обсуждения выбора профессии, обучения и личной ответственности.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путь школьника после 9 класса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развилок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 класса у школьника появляется несколько реальных вариантов: продолжить учёбу, поступить в колледж или развивать дополнительные навыки через кружки и курсы.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влияет на годы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Решение, принятое сейчас, не ограничивается одним учебным годом. Оно определяет, какие предметы, цели и обязанности появятся в ближайшем будущем.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 указателями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помогает представить выбор наглядно: каждый указатель показывает отдельное направление — study, work, learn, train, improve — и не даёт забыть о последствиях.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путь ещё не выбран окончательно, важно пробовать новое, замечать свои сильные стороны и постепенно понимать, что подходит именно тебе.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учит не бояться перемен: будущее строится не одним решением, а последовательными шагами, которые делают путь более ясным и уверенным.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чаще всего нужны для будущего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взаимосвязаны: сильная коммуникация помогает учиться, а цифровая грамотность делает работу с информацией быстрее и точнее.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communication и digital literacy; именно они чаще всего поддерживают учёбу, общение и будущую профессию.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3, тематическая оценка навыков (иллюстративные данные)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и в ближайшем будущем: сравнение учебной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учебные инструменты и привычки, но основные умения остаются прежними.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становится более цифровой, но чтение, письмо, говорение и слушание остаются базой для успеха.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цели к результату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будущего и планировании следующего шага.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42932"/>
            <a:ext cx="261000" cy="23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и школьные предметы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профессии требуют логики, внимания к деталям и умения работать с информацией. English и IT особенно важны для инструкций, программ и международного общения.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нужны знания Science, Maths и языка, чтобы читать материалы, понимать термины и работать с современным оборудованием, где инструкции часто даются на английском.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профессии связаны с наблюдением, анализом и ответственностью. Здесь полезны Science, History и English, потому что проекты часто касаются разных стран и общих проблем.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дизайна важны креативность, коммуникация и цифровые инструменты. Английский помогает изучать примеры, искать идеи и понимать профессиональные ресурсы и платформы.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кибербезопасности нужны точность, критическое мышление и хороший словарь. English помогает разбираться в предупреждениях, сообщениях системы и материалах о защите данных.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школе, дома и городе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дневники, платформы для заданий и файловые сервисы помогают быстро проверять информацию, сдавать работы и хранить материалы в одном месте.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компьютер и приложения делают учебу удобнее: можно повторять слова, смотреть объяснения и общаться с одноклассниками по важным вопросам.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Навигаторы, транспортные сервисы и видеосвязь помогают ориентироваться, экономить время и оставаться на связи даже в насыщенный учебный день.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цифровой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школа, дом и улица уже связаны одной цифровой средой, где технологии поддерживают учебу, общение и повседневные дела.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ученик научится использовать технологии аккуратно и по делу, тем легче ему будет учиться, планировать время и работать с информацией.
</a:t>
            </a:r>
            <a:endParaRPr lang="en-US" sz="8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цифрового будущего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ускоряют поиск информации и делают обучение доступнее, но требуют внимательности и самоконтроля.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 больше, но риск растёт без правил использования: безопасность и концентрация важнее скорости.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3, тематическая оценка преимуществ и рисков (иллюстративные данные)
</a:t>
            </a:r>
            <a:endParaRPr lang="en-US" sz="6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 часть дороги вперёд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 электричество — это первый шаг к ответственному будущему. Простые привычки дома и в школе помогают уменьшить лишние расходы и учат думать о последствиях своих действий.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можно использовать дольше, если их не выбрасывать сразу. Многоразовые бутылки, сумки и тетради с чистыми страницами снижают количество отходов и формируют более разумное отношение к потреблению.
</a:t>
            </a:r>
            <a:endParaRPr lang="en-US" sz="862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бумаги, пластика и металла облегчает переработку. Такая привычка не требует сложных усилий, но показывает, что каждый человек может сделать город чище и удобнее для жизни.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прогулки, велосипед и общественный транспорт помогают уменьшить загрязнение воздуха. Для темы будущего это важный пример того, как ежедневный выбор влияет не только на человека, но и на весь город.
</a:t>
            </a:r>
            <a:endParaRPr lang="en-US" sz="8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привычки и их результат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 каждый день помогают экономить ресурсы и уменьшать количество отходов.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экологический эффект создают не редкие большие шаги, а регулярные привычки в обычной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раздела Unit 3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двигаться к учебной цели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подготовки к контрольным, проектам и экзаменам.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общаться на английском в будущем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чаты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понятные сообщения помогают быстро договориться о встрече, задании или совместной работе. Важно писать вежливо, ясно и без лишних сокращений, чтобы собеседник легко понял смысл.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 делают общение более живым и удобным, особенно если люди находятся в разных городах или странах. Здесь особенно нужны чёткая речь, активное слушание и умение не перебивать.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общаться в путешествиях, играх, учёбе и онлайн-сервисах. Он остаётся общим мостом между людьми, которые не говорят на одном родном языке.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лучше сразу переспросить или уточнить детали. Такой навык делает разговор точнее, снижает ошибки и показывает уважение к собеседнику в любой ситуации.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адаптироваться к переменам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важны, когда меняются планы, задания или правила. Они помогают не теряться и быстрее находить рабочее решение.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и гибкость стоят на первом месте, а ответственность, терпение и умение работать с другими укрепляют устойчивость в переменах.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Unit 3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строить будущее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в городском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 взрослые убирают территорию, сортируют мусор и сажают молодые деревья. Их работа не выглядит громкой, но сразу меняет пространство вокруг. Такой пример показывает, что будущее зависит и от ежедневной ответственности.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в школьной 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стоят пробирки, ноутбук и блокнот с заметками. Учёный объясняет школьникам, как проверять гипотезы и не бояться ошибок. Именно так большие открытия начинаются с обычного урока и внимательного наблюдения.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 для 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собирают идеи, рисуют макет и обсуждают, как сделать улицу удобнее и безопаснее. В проекте участвуют разные люди, и каждый вносит свою часть. Общая задача объединяет знания, навыки и инициативу.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двигаться вперёд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постоянно переносит работу на потом, времени на подготовку становится меньше. Лучше начать с маленького шага сегодня, чем спешить и делать задания в последний момент.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учиться, если их замечать и исправлять. Тот, кто боится ошибиться, реже пробует новое и медленнее продвигается вперёд в учёбе и 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мнения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полезны, но решение должно оставаться за самим человеком. Если слишком часто оглядываться на чужую оценку, становится труднее выбирать цель и отвечать за результат.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сведения из интернета могут быть неточными или устаревшими. Поэтому важно читать внимательно, задавать вопросы и сравнивать источники, прежде чем делать выводы или принимать решение.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учёбы и подготовки к будущему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помогают организовать учебную работу, отслеживать задачи и чувствовать себя увереннее в 9 классе.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Планирование, напоминания и заметки делают подготовку к урокам более спокойной и системной, а также помогают не забывать важные сроки.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организации учебной работы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успешного будущего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опоры работают вместе: знания помогают понять задачу, навыки — действовать, а характер — не сдаваться, когда становится трудно.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устойчив, когда есть баланс. Если одна опора слабее, человеку сложнее учиться, работать и доводить начатое до конца.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Unit 3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вперёд начинается сегодня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 показывает, что будущее строится из ежедневных решений, учёбы, ответственности и умения говорить о целях. Чем раньше появляется ясный план, тем увереннее становится путь вперёд.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2026-05-31T12:23:54Z</dcterms:created>
  <dcterms:modified xsi:type="dcterms:W3CDTF">2026-05-31T12:23:54Z</dcterms:modified>
</cp:coreProperties>
</file>