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многочлена в квадрат суммы или разности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многочлена через квадрат.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формулы квадратов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квадратов суммы и разности возникают при умножении одинаковых скобок. После раскрытия скобок появляются два одинаковых средних произведения, поэтому в записи появляется член 2ab или −2ab. Это полезный приём алгебры 7 класса, который помогает упрощать выражения и проверять вычисления.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полный квадрат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полном квадрате первый и последний члены обычно являются квадратами: a² и b². Они показывают, какие выражения стоят внутри скобок и помогают быстро проверить структуру многочлена.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слагаемых подходят по виду, многочлен можно записать как квадрат двучлена. Но важно сверить все части, чтобы не перепутать похожее выражение с полным квадратом.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квадратами стоит удвоенное произведение двух выражений. Для суммы это +2ab, а для разности — −2ab. Именно этот член связывает оба квадрата в одну формулу.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квадрат суммы или разности по виду многочлена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 чаще всего состоит из трёх членов. Если выражение короче или содержит лишние слагаемые, сначала его нужно привести к удобному виду и только потом проверять.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по краям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 должны быть квадратами. Обычно их легко узнать по виду: x², 9, 16, a². Затем из них находят корни и сравнивают со средним членом.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должен быть удвоенным произведением корней крайних квадратов. Например, в x²+6x+9 число 6x получается как 2·x·3, значит выражение действительно является полным квадратом.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запоминания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записи, которые нужно узнавать и использовать без лишних преобразований.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среднего члена подсказывает знак внутри скобок, а для трёх выражений появляются все попарные удвоенные произведения.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сокращённого умножения, алгебра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полный квадрат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многочлена по его виду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многочлен можно записать в виде квадрата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можно свернуть в квадрат двучлена, если его крайние члены — квадраты, а средний член равен удвоенному произведению этих корней. Тогда выражение сразу принимает вид a²±2ab+b².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упростить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перед преобразованием нужно собрать подобные слагаемые или вынести общий множитель. Без этого нужная структура может быть скрыта, хотя после упрощения она становится заметной.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выражения с одной буквой, например x²±10x+25. В таких заданиях важно быстро увидеть квадратные крайние члены и проверить, совпадает ли средний член с формулой.
</a:t>
            </a:r>
            <a:endParaRPr lang="en-US" sz="10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виды заданий на полный квадрат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алгебре 7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школьные задания различаются по уровню подготовки выражения перед распознаванием формулы.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стандартные трёхчлены; менее распространены задания с дополнительным упрощением и проверкой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положительным средним членом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 формулой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x²+8x+16 крайние члены — это x² и 16. Они являются квадратами x и 4, поэтому нужно проверить только средний член.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середину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8x можно записать как 2·x·4. Это точно совпадает с формой a²+2ab+b², значит многочлен можно представить как (x+4)².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удобно использовать для разложения многочлена на более короткую запись. Он показывает, как по трём членам быстро увидеть квадрат суммы.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отрицательным средним членом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квадраты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y²−12y+36 крайние члены — y² и 36. Они соответствуют квадратам y и 6, поэтому структура многочлена уже выглядит знакомой.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равен −12y, то есть −2·y·6. Отрицательный знак показывает, что внутри скобок должен стоять минус, а не плюс.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получаем (y−6)². Такие выражения часто помогают в решении квадратных уравнений и в сокращении сложных алгебраических записей.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 квадрата суммы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квадрат — две части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квадрат со стороной a+b. Если мысленно провести разбиение, получится большой квадрат площади (a+b)², внутри которого легко увидеть две квадратные части и два одинаковых прямоугольника. Именно из такой картинки рождается формула a²+2ab+b².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двойка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 стороной a даёт площадь a², а часть со стороной b — площадь b². Между ними остаются два прямоугольника со сторонами a и b, поэтому их площади складываются в 2ab. Так геометрия наглядно объясняет каждое слагаемое формулы.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преобразовании многочлена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способ их избежать.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с самой формулой, а с невнимательностью к знаку, коэффициенту 2 и обязательной проверке результата.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изучении формул квадрата суммы и разности в 7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квадрат суммы нескольких выражений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полного квадрата для трёх слагаемых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квадрата суммы трёх выражений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обязательно присутствуют a², b² и c². Они показывают, что каждое выражение сначала возводится в квадрат отдельно, без пропусков и без лишних членов.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попарных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квадратов, в записи должны быть 2ab, 2ac и 2bc. Эти слагаемые соединяют каждую пару выражений и помогают отличить полный квадрат от похожего многочлена.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шесть частей уже есть в нужном виде, многочлен можно сразу свернуть в (a+b+c)². Это экономит время и делает выражение короче и понятнее.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трёх выражений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273800" y="1579072"/>
            <a:ext cx="32736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x²+y²+z²+2xy+2xz+2yz есть три квадрата и три попарных произведения. Все части совпадают с формулой квадрата суммы трёх выражений.
</a:t>
            </a:r>
            <a:endParaRPr lang="en-US" sz="1322" dirty="0"/>
          </a:p>
        </p:txBody>
      </p:sp>
      <p:sp>
        <p:nvSpPr>
          <p:cNvPr id="8" name="Text 3"/>
          <p:cNvSpPr txBox="1"/>
          <p:nvPr/>
        </p:nvSpPr>
        <p:spPr>
          <a:xfrm>
            <a:off x="3798625" y="1579076"/>
            <a:ext cx="32736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квадрате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выражение легко свернуть в (x+y+z)². Такой пример полезен тем, что показывает: достаточно увидеть правильный набор слагаемых, чтобы быстро распознать полный квадрат.
</a:t>
            </a:r>
            <a:endParaRPr lang="en-US" sz="13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для двучлена и трёх выражений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стандартных формул квадрата суммы для двух и трёх выражений, 7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выражений входит в квадрат, тем больше пар нужно проверить. Это влияет на вид формулы и на число обязательных слагаемых.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выражений формула расширяется, но принцип остаётся тем же: сначала квадраты, затем все попарные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Свернуть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узнаётся как полный квадрат, его можно заменить более короткой записью. Например, x²−6x+9 превращается в (x−3)², и уравнение становится намного проще.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новый вид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x²−6x+9=0 записывается как (x−3)²=0. Теперь видно, что квадрат равен нулю только тогда, когда само выражение внутри скобок равно нулю.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найти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(x−3)²=0 следует x−3=0, значит x=3. Такой способ уменьшает число шагов и помогает быстрее увидеть решение без лишних вычислений.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этот приём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полный квадрат помогает раскладывать многочлены, упрощать выражения и решать уравнения. Он делает запись короче и помогает замечать скрытую структуру.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формула связывает алгебраическую запись с площадью фигуры. Так проще понимать, почему появляются именно квадраты и удвоенные произведения.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физических задачах удобный вид выражения помогает выделить нужную часть формулы и сравнить величины. Это упрощает вычисления и делает решение аккуратнее.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можно записать в виде полного квадрата, проще проверить, не допущена ли ошибка. Такой приём особенно полезен в школьных примерах и самостоятельной работе.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полного квадрата всегда есть два квадратных крайних члена и средний член, равный удвоенному произведению. Если хотя бы один признак нарушен, запись нужно проверить внимательнее.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внутри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или минус внутри скобок определяется знаком среднего члена. Положительный средний член соответствует сумме, а отрицательный — разности.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трёх выражений к квадратам добавляются все попарные удвоенные произведения: 2ab, 2ac и 2bc. Без полного набора таких членов формула не работает.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только по внешнему виду трёхчлена. Нужно сравнить каждый его член с формулой, иначе можно ошибочно принять обычный многочлен за полный квадрат.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квадрат: увидеть, записать, проверить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 легко распознать, если смотреть на крайние квадраты, средний член и точное совпадение с формулой. Этот приём помогает упростить выражение, быстрее решать уравнения и увереннее проверять ответ.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2026-05-29T11:11:48Z</dcterms:created>
  <dcterms:modified xsi:type="dcterms:W3CDTF">2026-05-29T11:11:48Z</dcterms:modified>
</cp:coreProperties>
</file>