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платформенного чехла в дочетвертичное время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устойчивых платформах накапливались слои, сохраняя геологическую «память»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время и условия образования платформенного чехла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дочетвертичное время платформы переживали поднятия, прогибы и смену морских режимов. В зависимости от климата и глубины бассейнов формировались толщи осадков — от сотен метров до нескольких километров.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Кристаллический фундамент и его роль в строении платформы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Кристаллический фундамент древних платформ сложен магматическими и метаморфическими породами докембрийского возраста. Он сформировался раньше чехла и служит его «подложкой».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фундамента обычно неровная: на ней есть выступы, прогибы, разломы и грабены. Эти элементы задают, где осадки будут накапливаться быстрее, а где — медленнее.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фундамент «проседает», чехол обычно толще; на поднятиях он тоньше или почти отсутствует. Поэтому строение фундамента напрямую управляет формой разреза чехла.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платформенного чехла
</a:t>
            </a:r>
            <a:endParaRPr lang="en-US" sz="218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процессов, фиксируемая в разрезах слоистостью, сменой пород и несогласиями.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обстановок осадконакопления в дочетвертичное время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приближения к поздним этапам чаще проявлялись условия с речным и прибрежным накоплением. Это отражается в составе пород и характере границ между слоями.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тенденция: морские режимы сменяются усилением континентальных. Поэтому в более поздних горизонтах чаще встречаются терригенные и прибрежно-озёрные комплексы.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стратиграфическим закономерностям платформенных разрезов (без привязки к конкретным измерениям); 2026 г.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27633"/>
            <a:ext cx="221100" cy="1965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Платформенная тектоника как основа строения чехла
</a:t>
            </a:r>
            <a:endParaRPr lang="en-US" sz="26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движения без интенсивной складчатости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 целом устойчивы: вместо горообразования доминируют медленные вертикальные движения. Они создают условия для длительного и относительно спокойного осадконакопления.
</a:t>
            </a:r>
            <a:endParaRPr lang="en-US" sz="859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мощность по площади платформы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прогибов и поднятий меняет глубину бассейна и длительность осадконакопления. В результате в одних районах чехол мощный, а в других — тонкий или прерванный.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полезными ископаемыми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строение определяет, где накапливаются песчаники, глины, угли, соли и карбонаты. Поэтому закономерности осадконакопления помогают ориентироваться в поисках ресурсов.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Синеклизы и антеклизы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Синеклизы — крупные прогибы, где осадков накапливается больше; антеклизы — поднятия, где накопление ослаблено. Это отражается в толщине и составе слоев чехла.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Авлакогены рифтового происхождения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Авлакогены представляют собой линейные впадины, связанные с рифтовыми процессами. В них нередко фиксируются повышенные мощности и особые породы, формирующиеся в специфических бассейнах.
</a:t>
            </a:r>
            <a:endParaRPr lang="en-US" sz="7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9495" y="1406675"/>
            <a:ext cx="277976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осадочных комплексов платформенного чехла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наиболее распространённых комплекса различаются по породам, условиям образования и геологическому смыслу.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комплексы фиксируют разные природные режимы: от морских и тёплых до аридных и заболоченных. Сопоставление комплексов помогает реконструировать палеогеографию.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платформенным седиментационным моделям (учебные и справочные материалы); 2026 г.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Несогласия между фундаментом и осадочным чехлом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фундамента и чехла часто формируется несогласие: неровная поверхность фундамента перекрывается молодыми слоями. Оно свидетельствует, что до начала осадконакопления территория разрушалась и поднималась.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разрезах обычно видна контрастная картина: древний, «скульптурированный» фундамент и почти горизонтальные пласты чехла выше него. Такое несогласие — один из ключевых признаков длительной геологической истории платформы.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мощность чехла в разных структурах платформы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участок и чем меньше была глубина бассейна, тем меньше накапливался осадочный чехол. Поэтому поднятия часто сопровождаются «тонкими» разрезами.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закономерность: минимальная мощность связана с поднятиями и щитами, а максимальная — с прогибами и рифтовыми зонами, где осадконакопление особенно интенсивно.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диапазоны мощности по структурам платформ (ориентиры, условные значения для наглядности); 2026 г.
</a:t>
            </a:r>
            <a:endParaRPr lang="en-US" sz="9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трансгрессии и регрессии как фактор накопления осадков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Трансгрессии расширяли площади мелководных морей, и в таких обстановках накапливались глины, мергели и карбонаты. Менялась глубина и условия жизни осадкообразующих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регрессиях море отступало, возрастала роль речных и прибрежных сред. Условия переносили накопление к дельтам, лагунам и песчаным равнинам, формируя терригенные толщи.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трансгрессий и регрессий создавало чередование слоёв разного состава и разной мощности. Поэтому в платформенном чехле часто встречаются ритмичные последовательности пород.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разрушения пород до образования осадочной породы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и перенос материала с последующим погружением в бассейн и преобразованием при диагенезе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состав платформенного чехла
</a:t>
            </a:r>
            <a:endParaRPr lang="en-US" sz="241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и влажных условиях преобладало химическое выветривание: горные породы разлагались быстрее, а в морях накапливались карбонатные осадки. Это отражается в более «известковом» разрезе.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усиливалось испарение, поэтому вода в мелководных бассейнах быстро обогащалась солями. В результате формировались соленосные толщи, гипс и каменная соль, иногда с красноцветами.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периоды росла роль физического выветривания: разрушение шло преимущественно механически. В бассейны поступало больше грубообломочного материала, и повышалась доля терригенных отложений.
</a:t>
            </a:r>
            <a:endParaRPr lang="en-US" sz="1094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не только на тип осадков, но и на скорость их накопления. Поэтому рядом с изменением состава в чехле часто прослеживаются различия в мощности слоёв и темпах седиментации.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литотипов в платформенном чехле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Терригенные толщи преобладают, поскольку материал поступал с суши в речных и прибрежных обстановках, а в морях регулярно менялись площади накопления.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«морской» карбонатный компонент значителен, но вклад соленосных и вулканогенно-осадочных комплексов зависит от более специфических режимов.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относительные доли по принципу: терригенные — крупнейшая группа, карбонатные — вторая, остальные — меньшие. Точные проценты в рамках школьного представления не приведены.
</a:t>
            </a:r>
            <a:endParaRPr lang="en-US" sz="9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Платформенные окраины были ключевыми областями накопления осадков: сюда постоянно поступал обломочный материал, а условия оставались преимущественно мелководными. Колебания уровня моря задавали ритм смены фаций.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зонах формировались прибрежные пески, дельтовые отложения, лагунные глины и шельфовые карбонаты. На схеме смена зон от суши к морю хорошо отражается переходом береговая линия → шельф → дельта → лагуна.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Платформенные окраины и зоны наиболее активного осадконакопления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3309" y="1531950"/>
            <a:ext cx="300028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развития платформенного чехла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геологической модели развития платформенного чехла (качественная хронология).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обобщает, как менялись процессы и преобладающие отложения на протяжении дочетвертичного времени: от формирования фундамента и ранних бассейнов до морских эпох, рифтогенеза и усиления континентальных режимов.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 неравномерное развитие платформ: менялась не только глубина и площадь бассейнов, но и состав осадков, а значит — характер разреза.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Диагенез: превращение рыхлых осадков в породы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захоронения осадки уплотняются: поры уменьшаются, а частицы сближаются. Изменение структуры ведёт к росту прочности и к формированию устойчивых «каркасов» будущих пород.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цементация: между частицами появляется минеральный «клей». Чаще всего это карбонаты, кремнезём или глинистые минералы, которые закрепляют зерна и фрагменты.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диагенеза становится превращение рыхлых накоплений в породы платформенного чехла. Меняются плотность и водопроницаемость, а также сохраняемость слоистости в геологической летописи.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формирование платформенного чехла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создают и перестраивают бассейны, а колебания уровня моря быстро меняют, где именно накапливается осадок. Поэтому разрез часто «отзывается» на движения земной коры.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Радарные соотношения подчёркивают приоритет тектоники и морских колебаний: они определяют площадь и глубину осадконакопления. Климат и источник сноса формируют состав и характер слоёв.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факторов по школьному курсу (без привязки к конкретному региону и без численных измерений).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 в строении чехла на разных участках платформы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вертикальных движений, глубины бассейна, уровня моря и условий переноса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323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3233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3237" y="35549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79635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значение дочетвертичного платформенного чехла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Палеогеография в разрезе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слоям и смене фаций можно восстанавливать, где располагались древние моря и суша, как менялась линия берегов и какие условия преобладали в разные эпохи.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климатических режимов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осадков и их сочетания помогают проследить смену влажных, аридных и более холодных периодов, а также оценить, как эти изменения отражались на седиментации.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Несогласия и история движений коры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фундаментом и чехлом, перерывы и несогласия фиксируют эпизоды поднятий и разрушения. По ним читается ритм геологической истории платформы.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геологической интерпретации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чехла служит «архивом», который связывает геологические процессы, структуру территории и прикладные задачи. Поэтому он значим для географии и практической геологии.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чехле нередко сосредоточены нефть, газ, подземные воды, уголь, соли и строительные материалы. Знание строения слоёв важно для поиска и рационального использования ресурсов.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Чехол — это не просто породы, а запись истории платформы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Платформенный чехол сформировался в результате длительного накопления осадков на устойчивом кристаллическом фундаменте. Его строение определили тектоника, режимы моря, климат и поступавший материал, сохранившиеся как геологический архив.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2026-05-12T00:03:23Z</dcterms:created>
  <dcterms:modified xsi:type="dcterms:W3CDTF">2026-05-12T00:03:23Z</dcterms:modified>
</cp:coreProperties>
</file>