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Мембраны, транспорт веществ и лизосомы
</a:t>
            </a:r>
            <a:pPr algn="l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структуру мембран, механизмы транспорта и роль лизосом в клетке.
</a:t>
            </a:r>
            <a:endParaRPr lang="en-US" sz="3509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клеточных мембран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мембран начались в XIX веке с гипотезы Овертона о липидном составе. Модель Сингера и Николсона раскрыла их сложную структуру, что стало основой для современных биологических и медицинских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клеточной мембраны: основные компоненты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построена из двух слоёв фосфолипидов с гидрофильными головками и гидрофобными хвостами, создавая барьер между клеткой и средой. Толщина слоя составляет около 7-10 нанометров.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мембране располагаются интегральные и периферические белки, выполняющие транспортные, рецепторные и структурные функции, обеспечивая динамичность и избирательность её работы.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компоненты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стабилизирует мембрану, а углеводные цепи на белках и липидах участвуют в клеточном распознавании и межклеточных взаимодействиях.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клеточных мембран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защиту клетки, отделяя внутреннее содержимое от внешней среды и поддерживая необходимый микроклимат.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поступление и выход веществ, контролируя обмен необходимыми молекулами и ионами для жизнедеятельности.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связь между клетками посредством рецепторов, участвуя в распознавании и передаче сигналов.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внутренние отсеки (компартменты), поддерживают форму клетки и помогают в передаче биохимических сигналов.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– основа мембранной структуры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с гидрофобными и гидрофильными участками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фосфолипидов организованы в слои, где водоотталкивающие хвосты расположены внутри, а водолюбивые головки – снаружи, обеспечивая селективную проницаемость мембраны.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Ассиметрия слоёв и её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 внутренний слои отличаются по составу и функциям, что влияет на свойства мембраны и её взаимодействие с окружающей средой.
</a:t>
            </a:r>
            <a:endParaRPr lang="en-US" sz="11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мембранных белков и их задачи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насквозь мембрану, выступая в роли каналов и переносчиков для ионов и молекул, обеспечивая избирательный транспорт.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Закреплены на поверхности мембраны, участвуют в передаче сигналов и поддержании структуры, взаимодействуют с цитоскелетом клетки.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разнообразие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выступают также в роли рецепторов, ферментов и антигенов, играя важную роль в клеточных реакциях и иммунном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48804"/>
            <a:ext cx="4486275" cy="15899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механизмов транспорта через мембрану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различных способов транспорта веществ через клеточную мембрану.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учебной литературы по клеточной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перемещения веществ клетки используют различные механизмы в зависимости от их природы и потребностей.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Диффузия: ключевые характеристики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сами распространяются из области с высокой концентрацией в область с низкой без затрат энергии клетки.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поступлению кислорода в клетки и выведению углекислого газа наружу.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диффузии зависит от размера молекул, их концентрационного градиента и температуры окружения.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Осмос: перемещение воды через мембрану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важен для поддержания водного баланса и нормального функционирования организма.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перемещается через полупроницаемую мембрану в сторону большей концентрации растворённых веществ.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осмос влияет на тургор, вызывая набухание или усадку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 и мембранные каналы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молекул происходит по градиенту концентрации с помощью специальных белков-переносчиков или каналов.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транспорт глюкозы через глюкотранспортеры, что ускоряет её поступление в клетку.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каналы обеспечивают движение ионов натрия и калия, поддерживая баланс и электрический потенциал.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 позволяет клеткам эффективно получать необходимые вещества без дополнительных энергетических затрат.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транспорт: энергия и направление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энергии, получаемой от АТФ, позволяя веществам перемещаться против концентрационного градиента, то есть из зоны меньшей концентрации в большую.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натрий-калиевый насос, который поддерживает баланс ионов натрия и калия, необходимый для правильной работы нервных клеток и мышц.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играет ключевую роль в осморегуляции и передаче нервных импульсов, обеспечивая жизнедеятельность клеток в меняющихся условиях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энергозатрат для разных типов транспорта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 требует минимальных энергетических затрат, так как использует белковые каналы для ускорения обмена веществ без расхода АТФ.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биологических учебников, 2024 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и осмос протекают без затрат энергии, а активный транспорт — самый энергозатратный, что отражает его важность и сложность для клетки.
</a:t>
            </a:r>
            <a:endParaRPr lang="en-US" sz="11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и экзоцитоз: транспорт крупных молекул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фагоцитоза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поглощает крупные твёрдые частицы, окружая их мембраной и формируя фагоцитарный пузырёк. Этот процесс помогает удалять патогены и мусор, обеспечивая защиту организма.
</a:t>
            </a:r>
            <a:endParaRPr lang="en-US" sz="1073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Пиноцитоз: захват жидкостей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Пиноцитоз позволяет клетке всасывать жидкие вещества и растворённые вещества через образование мелких пузырьков мембраны, что важно для питания и регуляции концентраций веществ.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Экзоцитоз и выделение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выводят крупные молекулы, например ферменты и гормоны, путём слияния пузырьков с мембраной, что обеспечивает обмен сигналами и поддерживает гомеостаз.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определение и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это одномембранные органеллы, содержащие ферменты для расщепления сложных биомолекул на более простые компоненты.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внутриклеточное пищеварение, разрушая нежелательные клетки, бактерии и повреждённые органеллы, поддерживая чистоту и здоровье клетки.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широко распространены в животных клетках и некоторых простейших, но отсутствуют в большинстве растительных клеток, где пищеварение происходит иначе.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расщепления, они участвуют в защите клетки от инфекций и в процессах, регулирующих её жизненный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содержимое лизосом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лизосом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имеют округлую или овальную форму с диаметром от 0,2 до 0,5 мкм, что позволяет им эффективно взаимодействовать с другими компонентами клетки в небольшом объёме.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лизосомы содержится более 40 гидролитических ферментов, которые активны только в кислой среде, благодаря чему их активность строго контролируется и не повреждает клетку.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лизосом в жизнедеятельности клетки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обеспечивают внутриклеточное пищеварение, разлагая поступившие вещества до простых соединений, пригодных для использования клеткой.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Осуществляют аутофагию — утилизацию старых или повреждённых органелл, что поддерживает обновление и функциональность клетки.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клетку от вирусов и бактерий, а также участвуют в процессе апоптоза, регулирующем программируемую гибель клеток при необходимости.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внутриклеточного пищеварения с участием лизосом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процесса внутриклеточного пищеварения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лизосом в биологических процессах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удаляют старые и повреждённые клеточные компоненты, обеспечивая обновление и здоровое функционирование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животном развитии они способствуют удалению временных структур, например исчезновению хвоста у головастиков в процессе метаморфоза.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защите от инфекционных агентов, переваривая бактерии и вирусы, которые попадают внутрь клетки.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лизосом могут вызывать клеточные патологии, влияя на здоровье организма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Лизосомальные болезни: примеры и последствия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Гоше и её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болезни Гоше являются мутации, приводящие к накоплению жирных веществ в клетках, что вызывает увеличение органов и нарушение функций. Прогрессирование болезни влияет на качество жизни пациентов.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Тея-Сакса: влияние на нервную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ганглиозидов приводит к тяжелым поражениям нервной системы у детей. Болезнь характеризуется прогрессирующей дегенерацией и сокращением продолжительности жизни без эффективного лечения.
</a:t>
            </a:r>
            <a:endParaRPr lang="en-US" sz="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комплексное значение мембран, транспорта и лизосом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 и их транспортные механизмы управляют обменом веществ, а лизосомы обеспечивают жизненно важное внутриклеточное очищение и поддержку гомеостаза.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2026-05-09T07:00:40Z</dcterms:created>
  <dcterms:modified xsi:type="dcterms:W3CDTF">2026-05-09T07:00:40Z</dcterms:modified>
</cp:coreProperties>
</file>