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обзор: древние цивилизации Индии и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Китай — древние культуры, подарившие миру науку и искусство.
</a:t>
            </a:r>
            <a:endParaRPr lang="en-US" sz="425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как возникли первые цивилизации Индии и Китая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Индии и Китая зародились в плодородных речных долинах около 3000–2000 гг. до н. э. Эти места обеспечили условия для развития общества, культуры и технологий, повлиявших на всю историю человечества.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Мохенджо-Даро славился прямыми улицами и продуманной системой канализации, что обеспечивало комфорт и гигиену жителям. Это был один из крупнейших центров цивилизации Инда.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Мохенджо-Даро — город с продуманной планировкой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Хараппа представляла собой торговый и ремесленный узел с кирпичными домами и общественными банями, где развивались ремёсла и торговля.
</a:t>
            </a:r>
            <a:endParaRPr lang="en-US" sz="116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Хараппа — экономический и культурный центр
</a:t>
            </a:r>
            <a:endParaRPr lang="en-US" sz="1373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ремесленники и торговцы, существовали общественные места для встреч. Развитие инфраструктуры свидетельствует о высоком уровне организации общества.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уклад городов долины Инда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первых городов в долине Инда
</a:t>
            </a:r>
            <a:endParaRPr lang="en-US" sz="28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Ся считается первым этапом формирования китайской государственности, хотя её существование частично легендарно, именно с неё начинается традиция правления.
</a:t>
            </a:r>
            <a:endParaRPr lang="en-US" sz="118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Ся — первые правящие семьи
</a:t>
            </a:r>
            <a:endParaRPr lang="en-US" sz="1569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Шанская династия известна освоением бронзового литья и созданием одной из первых систем китайской письменности, что укрепило централизованную власть.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Шан: бронза и письменность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Чжоу ввела новые политические и социальные институты, развив философские учения и усилив влияние знати и духовенства.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Чжоу — период укрепления власти и культуры
</a:t>
            </a:r>
            <a:endParaRPr lang="en-US" sz="1325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древних династий Китая
</a:t>
            </a:r>
            <a:endParaRPr lang="en-US" sz="29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государственных структур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города-государства контролировались раджами, а союзы между ними формировали региональные объединения с общими интересами и законами.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власть постепенно сосредотачивалась в руках императора, от которого зависела административная и военная система страны.
</a:t>
            </a:r>
            <a:endParaRPr lang="en-US" sz="1583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цивилизациях знати, жречество и воины были основой политической власти и управляли обществом через разные институты.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и семейная жизнь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семья объединяла несколько поколений, уважение к старшим и соблюдение кастовых норм были обязательными.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религиозные обряды и праздники регулярно укрепляли социальные связи и культурные традиции.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важнейшим ценностным принципом было почтение к родителям, что формировало основу семейного воспитания.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 в Китае отражали гармонию общества и природы, поддерживая стабильный уклад жизни.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философские учения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религий Индии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развились индуизм с почитанием богов и Вед, а также буддизм, который учил поиску просветления и нравственному совершенству.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превалировали конфуцианство с акцентом на этические нормы, даосизм, проповедующий гармонию с природой, и буддизм, пришедший из Индии.
</a:t>
            </a:r>
            <a:endParaRPr lang="en-US" sz="1598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учения Китая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Касты и сословия Индии и Китая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структуры обеих стран строго регулировали статус человека, часто определялись по рождению и семье.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выделяла варны с религиозными функциями, Китай — с административными и экономическими ролями, что отзывалося на жизни людей.
</a:t>
            </a:r>
            <a:endParaRPr lang="en-US" sz="1542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истории для средней школы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учёные разработали понятие нуля и десятичную систему счисления. Медицина аюрведа стала основой традиционного подхода к здоровью и лечению.
</a:t>
            </a:r>
            <a:endParaRPr lang="en-US" sz="1084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десятичная система и медицина аюрведа
</a:t>
            </a:r>
            <a:endParaRPr lang="en-US" sz="1238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Китайцы создали уникальное искусство каллиграфии тушью и известны изобретением дорогого в мире фарфора, а также великими архитектурными памятниками.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искусство каллиграфии и фарфор
</a:t>
            </a:r>
            <a:endParaRPr lang="en-US" sz="1534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ступы и китайские стены и дворцы символизируют величие и умение использовать технологии для создания долговечных сооружений.
</a:t>
            </a:r>
            <a:endParaRPr lang="en-US" sz="12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строения и технологии
</a:t>
            </a:r>
            <a:endParaRPr lang="en-US" sz="1597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Индии и Китая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буддизма в Азии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 н. э.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Гаутама Будда в Индии проповедует учение о пути к просветлению и прекращению страданий.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получает поддержку от императора Ашоки, что способствует распространению религии по всей Индии.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 н. э.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н. э.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проникает в Китай через торговые пути и начинает влиять на местную культуру и философию.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монастыри и пагоды становятся центрами изучения и практики буддизма, укрепляя его роль в обществе.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I по VI век н. э.
</a:t>
            </a:r>
            <a:endParaRPr lang="en-US" sz="1167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философия в Древней Индии и Китае
</a:t>
            </a:r>
            <a:endParaRPr lang="en-US" sz="2464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эпосы «Рамаяна» и «Махабхарата» передают важные нравственные ценности: героизм, долг перед семьёй и обществом, а также идеалы справедливости.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разработал учение о правильных отношениях в обществе и семье, которое помогало поддерживать гармонию и порядок в Китае.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Даосский трактат «Дао Дэ Цзин» Лао-цзы рассказывает о космосе, гармонии с природой и пути внутреннего покоя.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впервые ввела концепцию числа ноль и упростила запись чисел десятичной системой. Эти изобретения стали фундаментом для всей мировой математики и вычислений.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система и ноль в Индии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были созданы бумага, компас, фарфор и порох — технологии, которые радикально изменили культуру, навигацию и военное дело во всём мире.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изобретения с глобальным влиянием
</a:t>
            </a:r>
            <a:endParaRPr lang="en-US" sz="1488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Китайцы и индийцы строили крупные обсерватории и разрабатывали сложные календари для точного учёта времени и астрономических событий.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календари в обеих цивилизациях
</a:t>
            </a:r>
            <a:endParaRPr lang="en-US" sz="1459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научные и технические открытия
</a:t>
            </a:r>
            <a:endParaRPr lang="en-US" sz="26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земледелие в Индии и Китае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Инд и Ганг обеспечивали плодородные почвы, благодаря чему жители занимались земледелием и выращивали зерновые культуры в большом количестве.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река Хуанхэ была жизненно важной для выращивания риса и проса, а системы орошения способствовали стабильному урожаю и продовольственной безопасности.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 Хараппа и Мохенджо-Даро имели прямые улицы и сложную систему канализации, что свидетельствует о высоком уровне инженерного мастерства их жителей.
</a:t>
            </a:r>
            <a:endParaRPr lang="en-US" sz="10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планировка в долине Инда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стены длиной в тысячи километров служило обороной от кочевых племён и демонстрировало мощь и организационные способности китайских династий.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символ защиты
</a:t>
            </a:r>
            <a:endParaRPr lang="en-US" sz="1503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регионах возвышались величественные дворцы и храмы, которые сочетали в себе религиозное значение и архитектурные инновации своего времени.
</a:t>
            </a:r>
            <a:endParaRPr lang="en-US" sz="1034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дворцов и храмов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городское строительство в Древней Индии и Китае
</a:t>
            </a:r>
            <a:endParaRPr lang="en-US" sz="1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в древних цивилизациях Индии и Китая
</a:t>
            </a:r>
            <a:endParaRPr lang="en-US" sz="2165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разные группы населения и их функции в обществе обеих стран, показывая сходства и различия в социальной структуре.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существовала чёткая кастовая система, а в Китае — социальная иерархия с императором во главе.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истории, раздел «Социальная структура»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Право, законы и традиции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законы Ману регулировали обязанности социальных групп и обеспечивали поддержание морального порядка в обществе.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важную роль играли законы династий, дополнявшиеся ритуалами и конфуцианскими нормами поведения для сохранения социальной гармонии.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народа применяли строгие правила и традиции, чтобы укреплять власть и развивать чувство ответственности в гражданах.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торговые маршруты и обмен в древности
</a:t>
            </a:r>
            <a:endParaRPr lang="en-US" sz="239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торговые пути связывали Индию и Китай с другими странами, способствуя культурному и экономическому обмену.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ремесленники создавали тонкие хлопковые ткани с узорами, которые ценились за качество и красоту как внутри страны, так и на внешних рынках.
</a:t>
            </a:r>
            <a:endParaRPr lang="en-US" sz="135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Хлопковые ткани Индии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мастера производили изысканный шёлк, фарфор и лакированные предметы, которые становились символом богатства и высокого искусства.
</a:t>
            </a:r>
            <a:endParaRPr lang="en-US" sz="1227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Изделия из шёлка и фарфора в Китае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умельцы создавали изящные украшения из золота и драгоценных камней, а также керамические изделия с яркой росписью, символизирующие культурное наследие.
</a:t>
            </a:r>
            <a:endParaRPr lang="en-US" sz="125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Ювелирное искусство и керамика Индии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производство: традиции и мастерство
</a:t>
            </a:r>
            <a:endParaRPr lang="en-US" sz="25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фресок Аджанты и статуи Будды отражают духовные традиции Индии и её богатое художественное наследие храмовой культуры.
</a:t>
            </a:r>
            <a:endParaRPr lang="en-US" sz="12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 статуи Древней Индии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развивались уникальные виды искусства — изящная тушевая живопись и мастерство резьбы по нефриту, символизирующие гармонию и красоту природы.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тушью и резьба по нефриту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Пекинская опера с яркими масками и сложными костюмами стала ярким выражением китайской культуры, объединяя драму, пение и танец.
</a:t>
            </a:r>
            <a:endParaRPr lang="en-US" sz="118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музыкальные традиции Китая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музыка и театр в Индии и Китае
</a:t>
            </a:r>
            <a:endParaRPr lang="en-US" sz="29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древних цивилизаций Индии и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Китай заложили основы многих современных наук, искусств и общественных институтов, их культурное наследие остаётся важным элементом глобальной истории и культуры.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2026-05-10T12:21:44Z</dcterms:created>
  <dcterms:modified xsi:type="dcterms:W3CDTF">2026-05-10T12:21:44Z</dcterms:modified>
</cp:coreProperties>
</file>