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 провёл (а) летние каникулы: тема урока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воспоминания и простые фразы на английском.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лете на английском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рассказать о себе коротко и понятно, используя Past Simple, знакомую лексику и логичный план ответа. Ребёнок учится называть место отдыха, занятия, впечатления и самый яркий момент лета.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летних каникул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4393387" y="443374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 шаблоны I spent my summer holidays… I went to… I played… I read… I visited… Они помогают быстро построить связный устный рассказ без лишних пауз.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393387" y="421539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ответа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97540" y="3776727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настроение, пригодятся слова fun, interesting, sunny, warm, beautiful, busy, relaxing. Они помогают показать, каким было лето: активным, спокойным, тёплым или очень насыщенным.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497540" y="3558381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лето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01693" y="311971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летних делах подходят played, visited, swam, read, travelled, walked, helped, watched, drew. Это простые и частотные глаголы, которые удобно использовать в коротких предложениях.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2601693" y="290136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действий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1705847" y="246270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нужны слова village, city, beach, park, friends, family. С их помощью легко сказать, где прошли каникулы и с кем ребёнок проводил больше всего времени летом.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1705847" y="224435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люди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 помогают сразу обозначить время и обстановку рассказа: summer, holidays, vacation, trip, home. Они задают общий контекст и делают ответ понятным с первых слов.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отдых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прошли каникулы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77894" y="37356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лето прошло на побережье, можно сказать: I travelled to the sea. Эта фраза сразу создаёт яркий образ отдыха, солнца, воды и долгожданной поездки.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77894" y="36015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7894" y="3065163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went to the village хорошо подходит для рассказа о даче, природе и более свободном режиме. В таком месте обычно есть прогулки, помощь взрослым и тихие вечера.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77894" y="2931004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даче или в деревне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7894" y="2394664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поездки к близким удобно использовать фразу: I visited my grandparents. Она помогает показать не только место, но и тёплые семейные встречи, которые запомнились летом.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77894" y="2260505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у родственников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77894" y="1724165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каникулы прошли дома, можно сказать: I stayed at home. Такой ответ подойдёт, когда летом было много спокойных дней, игр во дворе и отдыха с семьёй.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77894" y="1590006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рядом с домом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77894" y="44061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новый город делает рассказ интереснее: I went to another city. В этом случае можно добавить музеи, прогулки, новые улицы и необычные впечатления.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677894" y="42720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городе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чем школьники чаще всего занимались летом дома и на улице, а также какие дела занимали меньше времени.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уходило на прогулки и игры; спокойные занятия и домашние дела встречались реже.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 провёл (а) лето: самые частые занятия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«How I spent my summer holidays», 2025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00" y="1630850"/>
            <a:ext cx="37275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51983"/>
            <a:ext cx="431700" cy="3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619" y="1630850"/>
            <a:ext cx="3727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27" y="3403883"/>
            <a:ext cx="431700" cy="3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03883"/>
            <a:ext cx="431700" cy="383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глаголы для рассказа о летних делах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played и walked помогают рассказать о самых привычных летних делах. С ними легко составить короткие предложения о дворе, парке, мячe, велосипеде и встречах с друзьями.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 (а) и гулял (а)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swam и travelled часто появляются в рассказах о море, реке или поездке к воде. Они сразу делают описание лета более живым и наглядным.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Купался (ась) и плавал (а)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read и watched подходят для спокойных дней дома или вечером. С их помощью можно сказать о книгах, фильмах, мультфильмах и тихом отдыхе после прогулок.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 (а) и смотрел (а)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visited и travelled помогают назвать место отдыха и перемещение. Они особенно полезны, когда нужно быстро объяснить, куда ездили, кого навещали и что увидели.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был (а) летом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helped нужен, когда ребёнок рассказывает о полезных делах летом. Такие фразы показывают ответственность: помощь родителям, уход за вещами или небольшие домашние поручения.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Помогал (а)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71881"/>
            <a:ext cx="4839600" cy="1914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занятия, места и настроение летом от июня к августу.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был спокойным, июль — самым активным, а август постепенно возвращал к учебному ритму.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и летние записи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лето по месяцам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логичный порядок короткого устного монолога по теме.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рассказ о летних каникулах на английском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друзья и летние встречи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удобно рассказывать, как я встретил (а) друзей во дворе или у дома. Такие встречи сразу делают историю живой, потому что в ней появляются разговоры, игры и общие планы.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во дворе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гуляют вместе, в рассказе появляются walked in the park, talked and laughed. Это простые действия, но именно они передают настроение летнего общения и дружбы.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разговоры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We played football и We rode bikes together помогают показать, чем дети занимались вместе. Один короткий пример делает ответ естественным и легко понятным для слушателя.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игры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друзьях помогают не только назвать людей, но и показать общие впечатления. Благодаря этому рассказ становится более личным, а английские фразы звучат увереннее и разнообразнее.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природа летом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легко описывать тёплый день в парке. The weather was sunny, and the days were long. Trees looked bright green, and children played near the path while flowers stood in the grass.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 в парке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лето бывает не только жарким, но и свежим после дождя. The sky was cloudy in the morning, but later it became clear. A light wind moved the leaves, and the river looked calm and quiet.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часто запоминается мягким светом и спокойной природой. The sun was low, the air was warm, and the field looked golden. A quiet river and a blue sky created a beautiful ending to the day.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 реки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какие летние занятия чаще всего запоминаются школьникам. Она помогает быстро выбрать, что рассказать в коротком устном ответе.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впечатления обычно связаны с поездками и друзьями, а спокойные домашние дела оцениваются ниже.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понравилось больше всего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учебного примера по теме урока; не являются результатом опроса.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умения и маленькие успехи за лето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каникул появляется время спокойно попробовать то, на что раньше не хватало сил: больше читать, рисовать, собирать пазлы или учиться делать что-то самостоятельно.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 — первые дни отдыха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лета многие начинают увереннее плавать, дольше ездить на велосипеде или лучше играть на улице. Именно в этот период чаще всего заметен прогресс.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 — новые навыки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лета умения становятся привычными: ребёнок уже не боится новых действий и может сказать, что стал делать их лучше и спокойнее.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 — закрепление результата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Возвращаясь в школу, школьник может рассказать не только об отдыхе, но и о своих успехах: I learned to swim, I can ride a bike better now, I became more independent.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дни лета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особенно ярко запоминаются не только поездки, но и обычные тёплые дни, проведённые с пользой и удовольствием.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ценные воспоминания складываются из разных ситуаций: больших событий, семейных дел и простых домашних вечеров.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и летние записи учащегося.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Август: подготовка к школе и завершение каникул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810000" y="431295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соединяет отдых и новый старт: летние впечатления ещё свежи, но уже появляется готовность к школе, расписанию и новым занятиям.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810000" y="409460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 на осень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810000" y="3686136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повторяют простые темы, собирают тетради и проверяют рюкзак. Такие действия делают начало учебного года более уверенным и спокойным.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810000" y="3467790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урокам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810000" y="3059321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конце каникул остаются приятные моменты: прогулки с друзьями, поездки на природу и семейные встречи. Они помогают мягко завершить летний отдых.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810000" y="2840975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прогулки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810000" y="243250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постепенно становится более организованным: дети ложатся спать раньше, меньше сидят за играми и начинают вспоминать школьный распорядок, чтобы легче вернуться к учёбе.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810000" y="221415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режима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августе появляются привычные слова school bag, notebooks, pencils и uniform. Семья покупает всё необходимое заранее, чтобы первый учебный день прошёл спокойно и без спешки.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покупки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переход от летних каникул к началу учебного года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отдыха к школьному ритму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момент моего лета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назвать эмоции: happy, excited, relaxed or pleased. Тогда рассказ становится личным и показывает, почему именно этот день стал главным событием лета.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почувствовал (а)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простые причины: было очень весело, красиво, спокойно или необычно. Можно добавить фразу: It was the best day I will remember for a long time.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запомнился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важно назвать место, людей и действие: где я был (а), с кем провёл (а) день и что именно делал (а). Так ответ звучит понятно и живо.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поездка к морю, праздник в семье или долгожданная прогулка с друзьями. Главное — один момент, который сразу вспоминается и вызывает улыбку.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Особенный день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 менялся ритм каникул: больше активности в середине лета и спокойнее в конце августа.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активности приходится на середину каникул, а к августу заметно снижается из-за подготовки к школе.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цифрах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пример на основе типичного распределения летней активности; не статистические данные.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и наблюдений за устным ответом школьников; не статистическое исследование.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лета школьник обычно чувствует себя спокойнее и увереннее. Он лучше планирует день, легче рассказывает о занятиях и чаще использует новые слова по теме каникул.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изменения чаще всего заметны после каникул: больше уверенности, самостоятельности и готовности говорить по-английски о своём опыте.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лето запомнилось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часто остаётся в памяти из-за поездок: к морю, в другой город или к родственникам. По дороге открываются новые пейзажи, а потом появляются фотографии, которые сразу возвращают настроение того дня и делают рассказ живым.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дорога и новые места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запоминается деталями: мяч на площадке, велосипед у подъезда, книга в сумке, песок на пляже, зелёный парк после дождя. Когда такие образы соединяются, рассказ становится более полным и очень личным.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радости лета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самым тёплым воспоминанием становится не поездка, а простой день дома или во дворе. Чтение, рисунки, игры с друзьями и вечер с семьёй складываются в спокойную, но очень дорогую память о каникулах.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день, который стал особенным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назвать место отдыха, занятия, погоду, друзей и впечатления. Простые фразы в Past Simple делают рассказ понятным, а личные детали превращают его в живой и запоминающийся монолог.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 тема для короткого рассказа по-английски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2026-05-30T11:18:16Z</dcterms:created>
  <dcterms:modified xsi:type="dcterms:W3CDTF">2026-05-30T11:18:16Z</dcterms:modified>
</cp:coreProperties>
</file>