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и энергетический обмены: ключевые темы для 9 класса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обмена веществ: как тело строит и использует энергию.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— это постоянный процесс получения и расходования энергии, важный для роста, регенерации тканей и поддержания здоровья организма.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обмена веществ в жизни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обмен веществ?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включает все химические реакции, которые преобразуют питательные вещества в необходимые организму вещества и энергию.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обмен вещества клетки получают строительные материалы и избавляются от вредных продуктов распада.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поддерживает гомеостаз, обеспечивая стабильность внутренней среды организма независимо от внешних изменений.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 - это синтез сложных соединений из простых, необходимый для роста и восстановления тканей.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 — расщепление молекул с высвобождением энергии для поддержания жизнедеятельности.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и энергетический обмен взаимосвязаны, обеспечивая круговорот веществ и энергии внутри организма.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Согласованная работа этих процессов поддерживает развитие, гомеостаз и адаптацию к условиям среды.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обмена веществ: пластический и энергетический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пластического обмена в организме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ключ к жизни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позволяет растениям создавать органические вещества из неорганических, используя солнечную энергию. Это фундаментальный процесс для всей экосистемы.
</a:t>
            </a:r>
            <a:endParaRPr lang="en-US" sz="1746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белка у животных 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клетках животных происходит сборка белков из аминокислот — основа построения тканей и ферментов, необходимых для жизнедеятельности организма.
</a:t>
            </a:r>
            <a:endParaRPr lang="en-US" sz="1746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Запасание энергии в сложных молекулах
</a:t>
            </a:r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пластического обмена энергия аккумулируется в химических связях молекул белков, жиров и углеводов, что обеспечивает энергонакопление для организма.
</a:t>
            </a:r>
            <a:endParaRPr lang="en-US" sz="174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локализованы в клетках: аминокислоты и сахара преобразуются в белки и полисахариды.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энергии происходит при синтезе сложных молекул — важный этап роста и восстановления.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9 класса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пластического обмена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016" y="4753825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37907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веществ у растений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93425" y="322323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используют углекислый газ и воду, преобразуя их в органические молекулы через фотосинтез с помощью солнечной энергии.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01752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животных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6331900" y="3223231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получают органические вещества с пищей, которые затем используют для синтеза собственных биологических молекул.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379075" y="48424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обмена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93425" y="546979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вырабатывают глюкозу и кислород, а животные — строительные материалы для роста и обновления тканей.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14" name="Text 7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2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пластического обмена у растений и животных
</a:t>
            </a:r>
            <a:endParaRPr lang="en-US" sz="30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348140"/>
            <a:ext cx="7101300" cy="21617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фотосинтез и биосинтез белка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параметры процессов и их различия в растениях и животных организмах.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характерен только для растений, а биосинтез белка происходит у всех живых организмов.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7–9 классы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в форме АТФ используется клетками для всех активных процессов, обеспечивая их функционирование.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обеспечивает организм энергией, необходимой для движения, роста, дыхания и деления клеток, поддерживая жизнедеятельность.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путь получения энергии — окисление глюкозы в клеточном дыхании с участием кислорода, выделяя АТФ.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энергетического обмена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энергетического 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учебник биологии, 9 класс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Продуктами анаэробного обмена у человека является молочная кислота, вызывающая усталость мышц, у дрожжей образуется этанол и углекислый газ.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Аэробный обмен происходит при участии кислорода и обеспечивает высокую эффективность получения энергии — до 36–38 молекул АТФ из одной глюкозы. Это основной путь при обычных условиях.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Анаэробный обмен протекает без кислорода, выделяет намного меньше энергии — всего около 2 молекул АТФ на одну молекулу глюкозы, и применяется при кратковременных интенсивных нагрузках.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Аэробный обмен наиболее выгоден для длительной активности, тогда как анаэробный помогает быстро генерировать энергию во время сильных физических напряжений.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Аэробный и анаэробный энергетический обмен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Аэробное дыхание более эффективно, обеспечивая устойчивый энергетический баланс на протяжении длительных физических нагрузок.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аэробный обмен обеспечивает организм энергией значительно эффективнее, чем анаэробный, что важно для выносливости.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9 класс, 2023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производства энергии: аэробный VS анаэробный обмен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784" y="1894603"/>
            <a:ext cx="5607371" cy="3028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1021" y="1894603"/>
            <a:ext cx="5607371" cy="30281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7775" y="362725"/>
            <a:ext cx="11480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АТФ: главный энергетический носитель клетки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505989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молекулы АТФ
</a:t>
            </a:r>
            <a:pPr algn="l" indent="0" marL="0">
              <a:lnSpc>
                <a:spcPct val="100000"/>
              </a:lnSpc>
              <a:buNone/>
            </a:pPr>
            <a:r>
              <a:rPr lang="en-US" sz="103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состоит из аденозина и трёх фосфатных групп, которые при расщеплении высвобождают энергию. Эта энергия является главным источником для большинства клеточных процессов в организме.
</a:t>
            </a:r>
            <a:endParaRPr lang="en-US" sz="1596" dirty="0"/>
          </a:p>
        </p:txBody>
      </p:sp>
      <p:sp>
        <p:nvSpPr>
          <p:cNvPr id="10" name="Text 3"/>
          <p:cNvSpPr txBox="1"/>
          <p:nvPr/>
        </p:nvSpPr>
        <p:spPr>
          <a:xfrm>
            <a:off x="6379252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образования и расхода АТФ в клетке
</a:t>
            </a:r>
            <a:pPr algn="l" indent="0" marL="0">
              <a:lnSpc>
                <a:spcPct val="100000"/>
              </a:lnSpc>
              <a:buNone/>
            </a:pPr>
            <a:r>
              <a:rPr lang="en-US" sz="100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образуется в митохондриях при клеточном дыхании и используется для питания мышц, транспорта веществ и синтеза биомолекул. После расхода АТФ превращается в АДФ и фосфат, завершая цикл.
</a:t>
            </a:r>
            <a:endParaRPr lang="en-US" sz="154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Энергия, вырабатываемая при катаболизме, необходима для синтеза новых молекул в пластическом обмене, обеспечивая рост и восстановление тканей.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баланса между анаболизмом и катаболизмом важно для здоровья, развития и адаптации организма к изменениям среды.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распада служат сырьём для построения сложных соединений, замыкая обмен веществ в устойчивом цикле для нормального функционирования организма.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пластического и энергетического обмена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примеры обменных процессов у подростков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активно происходит пластический обмен, когда синтезируются белки и обновляются клетки для роста и формирования органов. Это период быстрого развития и изменения.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и энергетика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занятий спортом энергетический обмен усиливается: организм быстро использует питательные вещества для выработки энергии, позволяющей выполнять интенсивные физические нагрузки.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влияет на скорость обмена: в подростковом возрасте обмен активнее из-за интенсивного роста и гормональных изменений.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 оказывает влияние: у мальчиков обмен веществ часто проходит быстрее, что связано с разной мышечной массой и гормональным фоном.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и температура тела значительно ускоряют обменные процессы, улучшая выработку энергии и синтез клеток.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Наследственность, здоровье, режим питания и сна также играют важную роль, поддерживая или замедляя нормальный обмен веществ.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факторов на обмен веществ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здоровье: значение для организма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Сбалансированный обмен веществ способствует полноценному росту и развитию иммунитета, помогая организму противостоять инфекциям и быстро восстанавливаться после травм.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обменных процессов приводят к заболеваниям, таким как диабет, ожирение или анемия, что отрицательно влияет на самочувствие и качество жизни.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правильного обмена обеспечивает стабильность функционирования клеток и всего организма, что важно для долгой и здоровой жизни.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2920706"/>
            <a:ext cx="6463500" cy="214816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болезни обмена веществ, их причины и характерные симптомы, важные для своевременной диагностики и лечения.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выявление заболеваний и понимание симптомов помогают предотвратить тяжёлые последствия и поддерживать здоровье.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литература для подростков, 2022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обмена веществ: причины и симптомы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режима сна и отдыха помогает восстановить силы и поддерживать нормальную работу всех обменных процессов.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и разнообразное питание с достаточным количеством витаминов и минералов обеспечивает организм всеми необходимыми веществами для обмена.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стимулирует обмен веществ, улучшая общую выносливость и здоровье подростка.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вредных привычек и своевременное лечение заболеваний способствует поддержанию сбалансированного и здорового обмена веществ.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нарушений обмена у школьников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веществ: фундамент здоровья и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и энергетический обмены — основа здоровья подростков, обеспечивающая гармоничный рост и формирование устойчивых жизненных привычек для долгой и активной жизни.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2026-05-09T22:58:32Z</dcterms:created>
  <dcterms:modified xsi:type="dcterms:W3CDTF">2026-05-09T22:58:32Z</dcterms:modified>
</cp:coreProperties>
</file>