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связывает величины так, что каждому x соответствует один y.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функция: зависимость между величинами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встречаем зависимости каждый день: покупка зависит от количества, путь — от времени, температура — от часа. Функции помогают описывать это кратко, точно и наглядно, через формулу, таблицу или график.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Зависимости вокруг нас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y соответствует каждому значению x.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делает зависимость функцией и отличает её от других соответствий.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определение функции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функции из повседневной жизни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 цена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одинаковая тетрадь стоит 25 рублей, то две стоят 50 рублей, а три — 75 рублей. Для каждого количества получается единственная стоимость, значит, зависимость однозначна.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тетрадей — это аргумент, а цена покупки — значение функции. Изменится количество, изменится и цена, но каждому числу тетрадей соответствует только одна сумма.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ситуация помогает увидеть, что функция описывает не только абстрактные формулы, но и обычные покупки. Поэтому тему легко связать с жизнью и понять через знакомый опыт.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91302"/>
            <a:ext cx="3377400" cy="14651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зависимостей, которые являются функциями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одному значению аргумента соответствует одно значение результата.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удобно использовать для описания многих реальных зависимостей, где каждому входному значению соответствует только один результат.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курса алгебры и повседневных наблюдений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функцию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3317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чтения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записано f(2)=7, это означает: при x, равном двум, функция принимает значение семь. Такая запись удобна, когда нужно быстро показать результат без длинного объяснения.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438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y=f(x)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запись показывает, что значение y получают по правилу f из выбранного значения x. Сначала указывают аргумент, затем вычисляют соответствующее значение функции.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83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как 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функцию задают формулой, чтобы можно было вычислять значение для любого допустимого x. Тогда достаточно подставить число в выражение и выполнить действия по порядку.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значение функции по формуле
</a:t>
            </a:r>
            <a:endParaRPr lang="en-US" sz="2892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на примере f(x)=2x+3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функции y=2x+1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увеличения x значения y растут одинаковым шагом, поэтому точки на графике располагаются закономерно.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возрастает: при увеличении x на 1 значение y увеличивается на 2.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получены по формуле y=2x+1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множество значений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9191" y="1712275"/>
            <a:ext cx="4527073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все значения x, которые можно подставить в правило без ошибки и без потери смысла. Например, в выражении 1/x число 0 использовать нельзя, потому что деление на ноль не определено.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41077" y="3067075"/>
            <a:ext cx="4527073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все результаты y, которые получаются после вычислений для допустимых x. Если меняется правило, меняются и возможные значения функции, поэтому два множества нужно различать.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325" y="1648250"/>
            <a:ext cx="79065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функции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Подходит, когда нужно точно вычислить значение функции для любого допустимого x. Формула показывает правило кратко и позволяет быстро находить ответ без лишних действий.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Удобна, если нужно сравнить несколько конкретных значений и увидеть их рядом. По таблице легко заметить изменения, но она не показывает всю зависимость сразу.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увидеть, как меняется величина, и понять форму зависимости. По графику удобно сравнивать рост, убывание и постоянство, а также находить пересечения.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Словесное правило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 зависимость обычными словами, если формула пока не нужна. Такой способ полезен на начальном этапе: он помогает понять смысл связи между величинами.
</a:t>
            </a:r>
            <a:endParaRPr lang="en-US" sz="8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91650"/>
            <a:ext cx="3377400" cy="17334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способ задания функции выбрать
</a:t>
            </a:r>
            <a:endParaRPr lang="en-US" sz="2944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функции помогают по-разному увидеть одну и ту же зависимость: точно вычислить значение, сравнить данные или рассмотреть изменение наглядно.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способы связаны между собой: один и тот же закон можно записать по-разному, а затем переходить от формы записи к вычислениям и анализу.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«Функция» для 7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на координатной плоскости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составляют все точки плоскости с координатами \(x, y\), где каждому допустимому значению \(x\) соответствует найденное по правилу значение \(y\).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графику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линии можно определить, как ведёт себя функция: возрастает она, убывает или остаётся постоянной. Это помогает быстро сравнивать изменения без длинных вычислений.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с осями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точки, где график пересекает оси координат. Они показывают, при каких значениях переменной функция равна нулю или принимает значение при \(x=0\).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делает зависимость понятной с первого взгляда: видно расположение точек, направление изменения и общий характер графика, а не только отдельные числа.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978" y="994400"/>
            <a:ext cx="3207094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является ли зависимость функцией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пара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для каждого значения \(x\) должно быть указано только одно значение \(y\). Если к одному аргументу записаны разные результаты, это уже не функция.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графику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любую вертикальную прямую проводят мысленно через рисунок. Если она пересекает его более чем в одной точке, одному \(x\) соответствуют разные \(y\).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функции — однозначность соответствия. Когда правило допускает несколько ответов для одного аргумента, зависимость нельзя назвать функцией, даже если она выглядит привычно.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могут расти, убывать и оставаться постоянными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число шагов по оси \(x\) приводит к разным изменениям \(y\): вверх, вниз или без изменений. Это удобно видеть на сравнительных примерах.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функции зависит от её формулы. По графику можно быстро понять общий характер изменения без подробного вычисления каждой точки.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примеры: \(y=x+1\), \(y=5-x\), \(y=3\).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от формулы к графику
</a:t>
            </a:r>
            <a:endParaRPr lang="en-US" sz="2821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записи \(y=kx+b\) понять поведение функции и построить её график.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2977800"/>
            <a:ext cx="609300" cy="54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вокруг нас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часто меняется со временем, поэтому её удобно описывать функцией. Такая запись помогает сравнивать участки движения и находить нужные значения без лишних пересчётов.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Пройденный путь зависит от времени и скорости. С помощью функции можно понять, как далеко успел пройти или проехать объект за заданный промежуток.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поездки может зависеть от тарифа и длительности маршрута. Функция позволяет заранее оценить расходы и выбрать более удобный вариант.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мяча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броске мяча его высота меняется во времени. По функции удобно проследить подъём, момент максимума и последующее снижение движения.
</a:t>
            </a:r>
            <a:endParaRPr lang="en-US" sz="7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функций в жизни школьника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сектор показывает знакомую зависимость, которую можно записать в виде функции и исследовать по таблице или графику.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помогают описывать разные школьные и бытовые ситуации одним языком, поэтому их удобно применять для сравнения и упорядочивания данных.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примерам из темы «Функция».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распознавании функции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62232" y="146119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одному значению \(x\) соответствуют разные значения \(y\), зависимость не является функцией. Такой случай часто встречается в примерах, где не соблюдается однозначность.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413554" y="2506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\(1/x\) нельзя подставлять \(x=0\), потому что деление на ноль не определено. Значит, ноль не входит в область определения этой функции.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73489" y="3551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вывод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зависимость выглядит знакомой, но всё равно не подходит под определение функции. Поэтому важно проверять правило, а не только внешний вид таблицы или рисунка.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функции важна в алгебре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3317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графиков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функции помогает строить и читать графики, видеть изменение величин и делать выводы по виду линии. Это важный навык для дальнейших тем алгебры.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438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вычислениями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учат переводить словесную задачу в формулу, таблицу или график. Благодаря этому легче находить неизвестные значения и проверять правильность ответа.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83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других предметах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нужны не только в математике. Они встречаются в физике, информатике и в данных из реальной жизни, поэтому помогают лучше понимать окружающий мир.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помогает описывать связи между величинами точно и понятно. Она может быть задана разными способами, а умение читать её записи, таблицы и графики делает математику полезной в 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Функция: язык зависимостей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2026-05-29T22:46:29Z</dcterms:created>
  <dcterms:modified xsi:type="dcterms:W3CDTF">2026-05-29T22:46:29Z</dcterms:modified>
</cp:coreProperties>
</file>