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Прибор, открывающий невидимое: общий обзор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о приборах, позволяющих видеть невидимые объекты и явления.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человечества в изучении невидимого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изобретения микроскопа и телескопа мы не знали о микробах и далёких звёздах. Эти приборы изменили наше понимание мира и позволили раскрыть множество тайн вокруг нас.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«невидимое» в научном контексте?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Невидимыми считаются объекты и явления, которые человек не может увидеть без специальных приборов, например микробы и мелкие структуры тканей.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также электромагнитные волны, такие как радиоволны и инфракрасное излучение, которые не воспринимаются глазом напрямую.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изучения таких явлений используются технологии, расширяющие естественные возможности человеческого зрения и других органов чувств.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невидимых процессов помогает разрабатывать лекарства и технологии, улучшать здоровье и бороться с инфекциями, расширяя возможности медицины.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это даёт понимание строения Вселенной и живых организмов, открывая новые горизонты в науке и технике.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невидимое?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— окно в микромир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микроскоп в XVII веке позволил рассмотреть клетки и бактерии, открывая невидимый ранее мир живых организмов.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микроскопы увеличивают объекты в тысячи раз, что важно для медицины, биологии и производства электроники.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микроскопы как в научных лабораториях, так и в образовательных учреждениях для изучения структуры тканей и микроорганизмов.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Телескопы: путешествие к звёздам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 первые 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Галилео Галилей создал телескоп, с помощью которого наблюдал Луну и спутники Юпитера. Его открытия изменили взгляды на устройство Вселенной и подтвердили гелиоцентрическую модель.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и их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исследуют удалённые галактики, открывают новые планеты и помогают изучать космические явления, недоступные для наблюдения невооружённым глазом.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лучи: взгляд внутрь тела и предметов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Вильгельм Рентген открыл рентгеновские лучи, позволяющие видеть внутреннюю структуру тел без повреждений.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рентген используется для диагностики переломов и заболеваний органов, расширяя возможности врачей.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аппараты применяются в безопасности аэропортов для проверки багажа на запрещённые предметы.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искусствоведении рентген помогает изучать скрытые слои картин и выявлять реставрационные изменения.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способности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змеи, воспринимают инфракрасное излучение естественным образом, что помогает им охотиться и выживать.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теплового излучения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камеры фиксируют тепло, которое не видимо человеческим глазом. Они помогают спасать людей, находить животных ночью и контролировать теплоизоляцию зданий.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камеры и их применение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спектр: расширение границ зрения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занимает узкий диапазон среди огромного спектра излучений, большая часть которого остаётся невидимой без специальных приборов.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работающие вне видимого диапазона, позволяют обнаруживать и изучать объекты, скрытые от человеческого глаза.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данные по электромагнитному спектру, 2024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Радиотелескопы: слух космоса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улавливают радиоволны от удалённых космических объектов, помогая изучать пульсары и квазары, ранее неизвестные человечеству.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открыли существование сверхмассивных чёрных дыр в центрах галактик, расширив понимание строения Вселенной.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также для поиска возможных сигналов внеземных цивилизаций и исследования космического фона.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Ультрафиолетовые лампы широко применяются для стерилизации воды и помещений, что помогает предотвратить распространение инфекций. Кроме того, эти приборы используют для выявления подделок банкнот и оценки чистоты поверхностей.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Ультрафиолетовые приборы и безопасность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криминалистике ультрафиолетовое излучение помогает обнаружить следы биологических жидкостей, например крови, которые остаются невидимыми при обычном освещении. Это значительно облегчает работу экспертов и расследование преступлений.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32055"/>
            <a:ext cx="4794300" cy="22490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приборов для невидимого: основные параметры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 приборов для наблюдения невидимого, включая диапазон волн, области применения и примеры объектов исследования.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прибор оптимизирован для определённого диапазона излучения и решает специфические научные и практические задачи.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и физике, энциклопедии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99" y="1377928"/>
            <a:ext cx="167850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Люминесцентные и флуоресцентные приборы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Люминесцентные лампы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подсветки веществ, которые светятся в ультрафиолетовом свете, что помогает выявлять загрязнения и проверять качество материалов.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микроскопы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изучать микроскопические организмы и структуры, выделяя их под воздействием лазерного ультрафиолета для клинических и научных исследований.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 флуоресценцией помогает обнаруживать следы крови и других веществ, невидимых обычным взглядом, что облегчает раскрытие преступлений.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визуализация в природе и медицине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Сонары для исследования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Сонары применяются для определения глубины морей и поиска объектов под водой. Они посылают звуковые сигналы и принимают отражённые волны, создавая детальные карты дна.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Ультразвуковые сканеры позволяют получать изображение внутренних органов человека без операции. Это безопасный метод диагностики и контроля беременности с ранних сроков.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наблюдения и датчики движения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камеры способны работать в полной темноте благодаря инфракрасной подсветке, что обеспечивает круглосуточное наблюдение.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движения фиксируют присутствие живых существ, отличая их от неодушевлённых предметов, благодаря анализу теплового излучения и формы объекта.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технологии широко применяются для охраны объектов, мониторинга дикой природы и изучения поведенческих особенностей животных.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тепловизоров и инфракрасных датчиков позволяет повысить точность обнаружения и качество записываемого видео.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прибора для изучения невидимого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подбора оборудования в научных и учебных целях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технологии: цифровые датчики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датчики фиксируют самые разные параметры — температуру, уровень газа, освещённость и движение — обеспечивая точный контроль в различных сферах.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такие датчики отслеживают загрязнение воздуха и воды, что помогает вовремя принимать меры для защиты природы и здоровья человека.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промышленности датчики участвуют в системе «умный дом» и управлении производственными процессами, повышая безопасность и эффективность.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квантовых сенсоров и нанотехнологий открывает перспективы для создания сверхточных приборов, доступных школе и широкой общественности.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улучшит обработку данных, что приведёт к значительным открытиям в медицине, биологии и астрономии в ближайшие годы.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приборов для невидимого: новые горизонты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приборы, открывающие невидимое, существенно расширили возможности диагностики, исследований и обеспечения безопасности в повседневной жизни.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116 лет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с момента открытия рентгеновских лучей, которые революционизировали медицину и другие сферы.
</a:t>
            </a:r>
            <a:endParaRPr lang="en-US" sz="2349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развитию медицинских технологий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приборов для изучения невидимого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приборы расширяют границы знаний и помогают понимать микромир и космос, улучшая здоровье и защиту природы. Их развитие формирует современную науку и качество жизни.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2026-05-08T07:56:24Z</dcterms:created>
  <dcterms:modified xsi:type="dcterms:W3CDTF">2026-05-08T07:56:24Z</dcterms:modified>
</cp:coreProperties>
</file>