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Японии к реформам XIX века: уникальное слияние традиций и перемен.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на пути модернизации: общий обзор и ключевые темы
</a:t>
            </a:r>
            <a:endParaRPr lang="en-US" sz="249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XVIII–XIX веках Япония была почти полностью закрыта для внешнего мира. Экономика строилась на сельском хозяйстве, а общество делилось на сословия с самураями во главе. Торговля велась лишь через Нагасаки с Китаем и Нидерландами.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Японии до реформ: замкнутый мир сёгуната
</a:t>
            </a:r>
            <a:endParaRPr lang="en-US" sz="2643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модернизации: внутренние и внешние вызовы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угрозы усилились после прибытия в 1853 году 'черных кораблей' США, требовавших открыть порты и угрожавших колонизацией Японии.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силы перемен исходили от самурайства, испытывавшего экономические трудности, и молодых реформаторов, стремившихся к обновлению страны.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Осознание отставания от западных держав по технике и вооружению побудило искать пути реформы и укрепления государства.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«Черные корабли» и открытие Японии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эскадра коммодора Мэттью Перри в 1853 году заставила Японию начать переговоры и подписать в 1854 году Канагавский договор об открытии портов.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Прибытие 'черных кораблей' знаменовало конец изоляции и послужило толчком к масштабным преобразованиям в стране.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власти императора Муцухито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1868 году власть передали молодому императору, отменив сёгунат. Это событие ознаменовало начало эпохи просвещённого правления, сформировав основу для реформ.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столицы в Токио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Столицу перенесли из Эдо в Токио, символизируя новый этап развития. Этот город стал центром модернизации и власти новой Японии.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Реставрации Мэйдзи
</a:t>
            </a:r>
            <a:endParaRPr lang="en-US" sz="290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реформы Мэйдзи: основы модернизации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сословных различий расширила равенство прав и разрушила прежнюю феодальную систему общества.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Земельная собственность была перенесена в руки государства для усиления контроля и проведения реформ.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Создана эффективная структура министерств для управления разными сферами государства и экономики.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 лозунг «богатое государство — сильная армия» стимулировал призыв иностранных экспертов и развитие технологий.
</a:t>
            </a:r>
            <a:endParaRPr lang="en-US" sz="100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достижения: индустриализация
</a:t>
            </a:r>
            <a:endParaRPr lang="en-US" sz="2502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Текстиль, машиностроение и судостроение стали лидерами промышленного роста в этот период.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Значительный рост промышленности подчеркнул экономический подъем и усиление позиций Японии на мировом рынке.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исторических исследований по экономике Японии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урбанизация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крупных городов и портов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Йокогама стала главным портом для внешней торговли, а Осака — индустриальным центром. К 1900 году в Токио проживало уже 1,5 миллиона человек.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перемены в городском населении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Наблюдался переход жителей из сельской местности в города, формирование новых рабочих районов и появление профессий, связанных с индустрией и сервисом.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2988" y="1350456"/>
            <a:ext cx="1988152" cy="19570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52105" y="1350493"/>
            <a:ext cx="1900538" cy="189311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72905" y="1350493"/>
            <a:ext cx="1900538" cy="189311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978594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паровых поездов
</a:t>
            </a:r>
            <a:pPr algn="ctr" indent="0" marL="0">
              <a:lnSpc>
                <a:spcPct val="115000"/>
              </a:lnSpc>
              <a:buNone/>
            </a:pPr>
            <a:r>
              <a:rPr lang="en-US" sz="77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Запуск паровых железнодорожных линий значительно ускорил перевозки. Это открыло новые возможности для экономики и торговли между регионами страны.
</a:t>
            </a:r>
            <a:endParaRPr lang="en-US" sz="881" dirty="0"/>
          </a:p>
        </p:txBody>
      </p:sp>
      <p:sp>
        <p:nvSpPr>
          <p:cNvPr id="11" name="Text 2"/>
          <p:cNvSpPr txBox="1"/>
          <p:nvPr/>
        </p:nvSpPr>
        <p:spPr>
          <a:xfrm>
            <a:off x="37725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фабрик и верфей
</a:t>
            </a:r>
            <a:pPr algn="ctr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1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возводились по образцам британской и немецкой архитектуры, что обеспечивало высокую степень технического оснащения и безопасности производства.
</a:t>
            </a:r>
            <a:endParaRPr lang="en-US" sz="805" dirty="0"/>
          </a:p>
        </p:txBody>
      </p:sp>
      <p:sp>
        <p:nvSpPr>
          <p:cNvPr id="12" name="Text 3"/>
          <p:cNvSpPr txBox="1"/>
          <p:nvPr/>
        </p:nvSpPr>
        <p:spPr>
          <a:xfrm>
            <a:off x="6393302" y="3519725"/>
            <a:ext cx="1655835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инженерных профессий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Развивалась отрасль технического образования, появились инженеры и специалисты, которые внедряли и обслуживали новые технологии.
</a:t>
            </a:r>
            <a:endParaRPr lang="en-US" sz="846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3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новшества и изменения в профессиях
</a:t>
            </a:r>
            <a:endParaRPr lang="en-US" sz="213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армии и флота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всеобщей воинской повинности обеспечило подготовку армии из всех мужчин страны, заменив привилегии самурайства.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перешла на европейские стандарты ведения боя и организации войск, что повысило её боеспособность.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Закупались современное оружие и экипировка за границей, что усилило техническую оснащённость армии.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флота применили британские технологии, создав мощные корабли, обеспечившие морскую безопасность и развитие.
</a:t>
            </a:r>
            <a:endParaRPr lang="en-US" sz="10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 образования и новые школы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два десятилетия создано свыше 25 тысяч начальных и средних школ, а также сформированы первые университеты по европейскому образцу, обеспечивая прогрессивное обучение.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1872 году введено обязательное начальное обучение для всех детей независимо от пола, что стало решающим шагом в повышении грамотности населения.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программу привнесены новые дисциплины — естествознание и иностранные языки, что обеспечило развитие критического мышления и подготовку квалифицированных педагогов.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реформы и промышленный бум
</a:t>
            </a:r>
            <a:endParaRPr lang="en-US" sz="2464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национальных банков усилило финансовую стабильность, способствовало развитию крупных индустриальных групп — дзайбацу.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транспорта и инвестирование в промышленность привели к устойчивому экономическому росту и укреплению экспортного потенциала Японии.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экономические отчёты Японии, 1900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связь и рост городов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железнодорожная линия между Токио и Йокогамой (1872 год) стала катализатором транспортного развития и связала ключевые торговые центры страны.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портов и внедрение телеграфной связи способствовали быстрому обмену информацией и росту городского населения, что поддержало процесс индустриализации.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Посольство Ивакура: изучение западного опыта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1871 году японская делегация посетила США и Европу для ознакомления с технологиями и методами управления. Это укрепило решимость реформ и повлияло на структуру государства.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влияния в культуре и образовании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Заимствование западной архитектуры, одежды и образовательных систем способствовало созданию нового общественного облика и модернизации японской культуры.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Запада на внешнюю политику и культуру Японии
</a:t>
            </a:r>
            <a:endParaRPr lang="en-US" sz="243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реформа и конституция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свободы были провозглашены, однако власть сосредоточилась в руках императора и ближайшего окружения, что ограничило реальное участие населения.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имели ограниченный характер, и большинство жителей имело лишь символическое право голоса, что сохраняло контроль элит.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Мэйдзи 1889 года установила двухпалатный парламент — Имперское собрание, формируя законодательную основу государства.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реформам и социальные волнения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Отмена сословной системы лишила самураев привилегий, что вызвало недовольство и конфликты среди бывшей военной знати.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налогового давления на крестьян вызвал протесты и социальное напряжение в сельских районах, удлиняя путь модернизации.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Сацума 1877 года стало крупнейшим вооружённым сопротивлением реформам, однако оно было подавлено правительственными войсками.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экономические изменения приводили к росту имущественного неравенства и обострению социальных проблем в городах.
</a:t>
            </a:r>
            <a:endParaRPr lang="en-US" sz="10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повседневной жизни и культуре
</a:t>
            </a:r>
            <a:endParaRPr lang="en-US" sz="2634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переезд крестьян в города изменил традиционный образ жизни, способствуя формированию рабочего класса и городских сообществ.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стиль одежды стал символом новой эпохи: пиджаки и платья появлялись наряду с традиционными кимоно.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профессиональных сфер и средств массовой информации расширяло культурные горизонты и уровень образования населения.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Сосуществование традиций и новаторства
</a:t>
            </a:r>
            <a:endParaRPr lang="en-US" sz="2628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Японцы сохраняли традиционные обряды, такие как чайная церемония и театр кабуки, поддерживая культурную идентичность в период перемен.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Токио преображался: улицы освещали электрические фонари, появились современные трамваи и здания в западном стиле, отражая динамику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
</a:t>
            </a:r>
            <a:endParaRPr lang="en-US" sz="1130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в который Япония одержала победу в русско-японской войне, укрепив свой статус ведущей азиатской державы.
</a:t>
            </a:r>
            <a:endParaRPr lang="en-US" sz="2006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1905 года продемонстрировала военную мощь Японии и стала доказательством успешности её модернизации и выхода на мировой уровень.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русско-японской войне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показала, что сочетание традиций с инновациями, образовательными реформами и технологическим развитием позволяет быстро добиться устойчивого прогресса и национального укрепления.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японской модернизации для современного мира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2026-05-11T00:10:01Z</dcterms:created>
  <dcterms:modified xsi:type="dcterms:W3CDTF">2026-05-11T00:10:01Z</dcterms:modified>
</cp:coreProperties>
</file>