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 питьевой режим: как сохранить здоровье на уроках биологии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вода, питание и привычки защищают почки каждый день.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тихие фильтры нашего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непрерывно очищают кровь, регулируют воду и соли, а их работа напрямую зависит от того, сколько жидкости мы пьём и как питаемся каждый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помогает почкам работать нормально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кровоток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сохранять нормальный объём крови, поэтому почки получают достаточно жидкости для фильтрации и удаления продуктов обмена веществ без лишнего напряжения.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Разбавляет мочу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питье моча становится светлее и менее концентрированной, а растворённые вещества выводятся легче, не задерживаясь в почках и мочевых путях.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риск кристаллов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мало, моча густеет, и соли могут образовывать кристаллы. Это повышает риск боли при мочеиспускании и появления камней.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регулярность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почек полезно не только общее количество жидкости, но и равномерное питьё в течение дня, чтобы организм не испытывал резких колебаний.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жидкости организм получает не только из напитков, но и из супов, фруктов, овощей и каш.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 и температура, тем больше нужен питьевой режим; воду лучше распределять в течение дня.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в жидкости у школьников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«Питьевой режим школьника»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 воды в организме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моча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жидкости не хватает, моча становится более тёмной и густой. Это признак того, что организму нужно быстрее восполнить воду, особенно после уроков, прогулки или спорта.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головная боль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обезвоживании может снижаться внимание, появляться вялость и головная боль. На уроках это мешает сосредоточиться и быстрее утомляет даже после обычной нагрузки.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 жажда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во рту, сильная жажда и неприятное ощущение сухости губ часто появляются раньше других признаков. Они показывают, что запас жидкости уже заметно снизился.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мочеиспускание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редко ходит в туалет, это может означать недостаток жидкости. Такой признак особенно важно замечать в жару, после физкультуры и в длинные учебные дни.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питьевой режим в течение дня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повседневному распорядку школьника и принципу равномерного поступления жидкости.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49" y="1716712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задерживает воду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 заставляет организм удерживать жидкость, поэтому почкам приходится работать с большей нагрузкой. Особенно много соли бывает в фастфуде, чипсах и колбасах.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Напиток не всегда полезен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газировка не заменяет воду: в ней много сахара, а иногда есть кофеин. Такой напиток не помогает поддерживать нормальный питьевой режим в течение дня.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соль в еде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орешки, сухарики и полуфабрикаты часто кажутся обычным перекусом, но дают много натрия. Из-за этого возрастает нагрузка на выделительную систему.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лучший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питьевая вода подходит для ежедневного употребления лучше всего. Она не содержит лишнего сахара и помогает почкам спокойно выполнять свою работу.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соль и сладкие напитки вредят почкам
</a:t>
            </a:r>
            <a:endParaRPr lang="en-US" sz="27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напитки чаще подходят для школьника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напитки помогают питьевому режиму, а какие лучше оставить для редкого употребления.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выбор — вода и несладкие напитки; сладкие газированные и энергетические напитки не подходят как основа питьевого режима.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здорового питания и питьевого режима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беге, играх и танцах организм теряет воду и соли с потом. Если их не восполнять, кровь становится более концентрированной, а почкам сложнее очищать её.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длительные тренировки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жаркую погоду и при долгих занятиях потребность в воде заметно возрастает. В такие дни особенно важно иметь бутылку воды и делать регулярные глотки.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полезно пить небольшими порциями, а не залпом. Так жидкость лучше усваивается и не создаёт лишней нагрузки на организм.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 физическая активность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рисков связана с ежедневными привычками, которые легко заметить и изменить ещё до появления симптомов.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факторы — недостаток воды и задержка мочеиспускания; значит, профилактика начинается с простого режима.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повреждения почек у подростков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школьной темы «Почки и питьевой режим»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вредно долго терпеть
</a:t>
            </a:r>
            <a:endParaRPr lang="en-US" sz="278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растягивается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долго терпит, мочевой пузырь переполняется и перерастягивается. Его стенки работают с напряжением, а позыв к мочеиспусканию становится слабее, поэтому вовремя опорожнить его ещё труднее.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Бактериям легче размножаться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Застой мочи создаёт благоприятные условия для размножения бактерий. Из-за этого возрастает риск воспаления мочевыводящих путей, неприятных ощущений и боли внизу живота, особенно при повторяющейся привычке терпеть.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ситуация — не исключение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или перемене ребёнок может откладывать поход в туалет, но это не полезно для организма. Если позыв появился, лучше сходить сразу и не ждать слишком 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265" y="1898588"/>
            <a:ext cx="603411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6500" y="1898588"/>
            <a:ext cx="344807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позывы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начинает часто бегать в туалет, а мочи выходит мало, это может быть ранним признаком инфекции. Такой сигнал нельзя игнорировать, особенно если он повторяется в течение 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 жжение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резь или жжение при мочеиспускании говорят о раздражении мочевыводящих путей. Обычно такие ощущения заметны сразу и мешают нормально учиться, двигаться и отдыхать.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моча, неприятный запах или необычный цвет могут указывать на воспаление. Эти признаки особенно важны, если одновременно появляются слабость, дискомфорт внизу живота или температура.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боль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температуры, боль внизу живота или в пояснице требуют внимания взрослых и врача. У детей и подростков инфекция может подниматься выше и затрагивать почки.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мочевыводящих путей: первые признаки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мочевыводящих путей: первые признаки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619224"/>
            <a:ext cx="4921004" cy="10638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 привычки, которые защищают почки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повышают нагрузку на почки, а какие помогают им работать без лишнего напряжения.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ежедневные действия заметно влияют на почки: вредные привычки усиливают нагрузку, а полезные помогают снизить риск воспаления и обезвоживания.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теме «Почки и питьевой режим»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боли или изменении мочи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основана на последовательности безопасного поведения при симптомах со стороны мочевыделительной системы.
</a:t>
            </a:r>
            <a:endParaRPr lang="en-US" sz="29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обследования помогают проверить состояние почек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мочи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анализ мочи помогает заметить воспаление, наличие соли, белка и другие изменения, которые не видны без обследования. Это один из самых доступных способов проверить работу почек.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давления важно, потому что почки связаны с поддержанием внутреннего равновесия. Если давление повышено, врач может заподозрить, что организму нужна более внимательная проверка.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УЗИ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назначают анализ крови на креатинин и ультразвуковое исследование почек. Эти методы помогают уточнить, как работают почки и нет ли признаков их изменения.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дома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полезно следить за цветом мочи, частотой мочеиспускания, отсутствием боли и отёков. Такие наблюдения помогают раньше заметить проблему и вовремя обратиться за 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столбец, тем полезнее привычка для почек. Положительные действия работают не по отдельности, а вместе, усиливая защиту организма каждый день.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питьё и умеренное питание дают самый заметный защитный эффект, а задержка мочеиспускания и сладкие напитки создают лишнюю нагрузку.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сильнее влияют на здоровье почек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материалам презентации и общим правилам профилактики заболеваний почек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воды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стакан воды после пробуждения помогает начать день без лишней нагрузки на организм. Если затем пить понемногу в течение дня, почкам легче выводить продукты обмена веществ. Такой режим особенно удобен в школе, где важно не забывать о жидкости.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обед и 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Ланч-бокс с менее солёной едой и обычная прогулка на перемене поддерживают здоровье лучше, чем быстрые перекусы и долгие посиделки. Когда ребёнок двигается, меняется кровообращение, а почкам проще выполнять свою работу.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сигналам тела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напоминают, что терпеть слишком долго не стоит, а чистые руки перед едой снижают риск инфекции. Если появилось недомогание, лучше сказать взрослым сразу: привычка замечать сигналы организма защищает почки и помогает избежать осложнений.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помогают сохранить здоровье почек
</a:t>
            </a:r>
            <a:endParaRPr lang="en-US" sz="22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ситуации: жара, болезнь и поездки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ситуации: жара, болезнь и поездки
</a:t>
            </a:r>
            <a:endParaRPr lang="en-US" sz="2657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усиливает потери воды
</a:t>
            </a:r>
            <a:pPr algn="l" indent="0" marL="0">
              <a:lnSpc>
                <a:spcPct val="90000"/>
              </a:lnSpc>
              <a:buNone/>
            </a:pPr>
            <a:r>
              <a:rPr lang="en-US" sz="3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жаркую погоду организм быстро теряет жидкость с потом, поэтому пить нужно чаще обычного. Если не восполнять воду вовремя, моча становится более концентрированной, а почкам труднее работать без перегрузки.
</a:t>
            </a:r>
            <a:endParaRPr lang="en-US" sz="992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требует больше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38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температуре, рвоте или поносе вода уходит быстрее, чем обычно. В такие дни особенно важно следить за питьём и обязательно сообщать взрослым, если появляется слабость или сильная жажда.
</a:t>
            </a:r>
            <a:endParaRPr lang="en-US" sz="10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нужна вода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экскурсии, спортивном мероприятии или в дороге лучше иметь бутылку воды под рукой. Пить небольшими порциями удобнее, чем ждать сильной жажды и потом быстро восполнять весь объём.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3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выраженная слабость сочетается с высокой температурой, головокружением или сухостью во рту, нужна помощь взрослых и медицинская оценка. Это может быть признаком обезвоживания, которое нельзя откладывать.
</a:t>
            </a:r>
            <a:endParaRPr lang="en-US" sz="9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590940"/>
            <a:ext cx="5182677" cy="112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школьника: ежедневные действия для защиты почек
</a:t>
            </a:r>
            <a:endParaRPr lang="en-US" sz="2493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помнить, что здоровье почек складывается из простых шагов в течение всего дня.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разовых больших объёмов: небольшие действия утром, в школе и после нагрузки помогают поддерживать почки каждый день.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из презентации о питьевом режиме и профилактике заболеваний почек
</a:t>
            </a:r>
            <a:endParaRPr lang="en-US" sz="7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почки — это ежедневный выбор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лучше работают, когда человек пьёт регулярно, не злоупотребляет солью, не терпит и замечает сигналы организма. Эти простые привычки особенно важны в школе, на тренировках и в жару.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2026-06-01T12:13:35Z</dcterms:created>
  <dcterms:modified xsi:type="dcterms:W3CDTF">2026-06-01T12:13:35Z</dcterms:modified>
</cp:coreProperties>
</file>