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простыми предложениями в союзном сложном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ставить запятую между частями предложения?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поставить запятую, нужно увидеть две самостоятельные части предложения, найти их грамматические основы и понять, как союз связывает смысл. Это помогает отличить сложное предложение от простого с однородными членами и избежать ошибок на письме.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сложное предложение: с чего начать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как главный признак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одно простое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 есть одна грамматическая основа: подлежащее и сказуемое или только сказуемое. Именно основа показывает, что перед нами законченная по смыслу часть речи.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 — признак сложности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высказывании можно выделить две грамматические основы, предложение становится сложным. Каждая часть сообщает отдельное событие, действие или состояние и может существовать самостоятельно.
</a:t>
            </a:r>
            <a:endParaRPr lang="en-US" sz="1591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разделяет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«Солнце село, и на небе появились звёзды» две основы: солнце село; звёзды появились. Запятая показывает границу между ними и помогает правильно понять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союзы по значению и по роли в пунктуации.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противопоставления чаще требуют запятую, а союз и нуждается в проверке: он соединяет и части сложного предложения, и однородные члены.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«Союзное сложное предложение», 7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чаще всего соединяют части сложного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перед которыми запятая обычно ставится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союзами, а и, но запятая ставится, когда они соединяют две самостоятельные части. Такие союзы показывают контраст, смену события или неожиданный поворот мысли.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да в значении, но ведёт себя как союз противопоставления. В этом случае запятая нужна: она разделяет две части и подчёркивает резкую смену содержания.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правилом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союза можно выделить ещё одну грамматическую основу, запятая обычно обязательна. Это помогает быстро проверить предложение и не спутать его с простым.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встречается чаще других, поэтому требует особенно внимательной проверки по смыслу и по числу грамматических основ.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редкими, а с самыми привычными союзами. Именно союз и нужно проверять в первую очередь.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по теме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союзы в школьных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разбора союзного сложного предложения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запятой между частями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6316" y="1743076"/>
            <a:ext cx="1958713" cy="28209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«Мальчик открыл окно, и в комнату ворвался прохладный воздух» первая грамматическая основа — мальчик открыл. Она сообщает о завершённом действии.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грамматическая основа — воздух ворвался. Здесь появляется новое действие, которое происходит после первого и образует самостоятельную часть сложного предложения.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стоит перед союзом и, потому что он соединяет две самостоятельные части. На схеме удобно показать их как два блока с чёткой границей между ними.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предложения с запятой между частями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 ставится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связь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не ставится и тогда, когда части предложения связаны очень тесно и имеют общий второстепенный член. Важно увидеть, что смысл остаётся единым.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основа, однородные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и соединяет однородные члены при одной грамматической основе, запятая не нужна. В предложении «В саду росли яблони и груши» основа одна.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действие, несколько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предложении есть один сказуемый и несколько действий, но это всё ещё не сложное предложение. В таких случаях проверка по грамматическим основам особенно важна.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То…то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передаёт чередование событий. Запятая разделяет повторяющиеся части: «То светило солнце, то начинался дождь».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И…и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союз и помогает показать одновременность или последовательность действий. В этом случае запятая также ставится между частями.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Ни…ни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ни…ни усиливает отрицание и тоже разделяет части сложного предложения запятой: «Ни солнца не видно, ни неба не слышно».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и чередование действий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да: два разных значения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«да» в школьных заданиях нужно читать не по слову, а по смыслу предложения. Он может быть близок союзу «и» или союзу «но», поэтому правило запятой зависит от контекста.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 нужна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«да» соединяет однородные члены или близкие по смыслу действия при одной грамматической основе, запятая обычно не ставится. В таком случае союз связывает части очень тесно.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«да» имеет значение противопоставления, между частями сложного предложения ставится запятая. Тогда союз показывает резкую смену события, как в примере: «Хотел выйти на улицу, да начался дождь».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14" y="2728778"/>
            <a:ext cx="378057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предложения и определите, почему в одних случаях запятая нужна, а в других — нет.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не сам союз, а количество грамматических основ и смысл связи между частями.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«Союзное сложное предложение», 7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запятой и без запятой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56034"/>
            <a:ext cx="431178" cy="431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79987"/>
            <a:ext cx="431180" cy="3832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99151"/>
            <a:ext cx="431180" cy="344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7 класса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поставить запятую перед союзами «а» и «но», хотя они обычно соединяют две самостоятельные части и выражают противопоставление или смену мысли.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запятую ставят перед «и» даже тогда, когда он соединяет однородные члены при одной грамматической основе. Здесь знак препинания не нужен.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типом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принимают простое предложение с однородными членами за сложное. Ошибка появляется, если не проверить количество основ и не выделить подлежащее и сказуемое.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значение «да»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«да» легко понять неправильно: иногда он равен «и», а иногда — «но». Без уточнения смысла предложения можно выбрать неверный знак препинания.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найдены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выделить обе грамматические основы, трудно определить, где проходит граница между частями. Поэтому проверка всегда начинается с поиска подлежащих и сказуемых.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ошибаются в предложениях с союзом «и», потому что он встречается и в сложных, и в простых конструкциях.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мешает союз «и»: он требует проверки по грамматическим основам и смыслу, а не по привычке ставить запятую.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школьников по теме пунктуации, 7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отличить союзное сложное предложение от простого с однородными членами.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фонари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Наступил вечер, и зажглись фонари. Первая часть сообщает о завершении дня, вторая — о новом событии. Между ними стоит запятая, потому что каждая мысль самостоятельна и легко отделяется на письме.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 прохладный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открыл окно, и в комнату ворвался прохладный воздух. На изображении удобно показать два блока текста, соединённые союзом. Запятая отделяет действие героя от его результата и помогает увидеть две части предложения.
</a:t>
            </a:r>
            <a:endParaRPr lang="en-US" sz="1336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как граница между двумя мыслями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4178" y="1943101"/>
            <a:ext cx="336959" cy="449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5" y="1993355"/>
            <a:ext cx="435964" cy="3487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73977"/>
            <a:ext cx="435968" cy="3875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 при чтении предложения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Главнее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письма важнее всего найти грамматические основы и понять значение союза. Если основ две, нужно решить, соединяет ли союз самостоятельные части или однородные члены.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Слышна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вслух между частями сложного предложения часто появляется пауза. Она помогает почувствовать границу, но не заменяет грамматическую проверку и не всегда совпадает с запятой.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особенно полезна в коротких предложениях с союзами «а», «но», «и», «да». Поэтому на уроке полезно читать вслух и сразу отмечать основы в каждой части.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01523"/>
            <a:ext cx="3848986" cy="2145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помогает быстро проверить, нужна ли запятая между частями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соединяет самостоятельные части, запятая чаще нужна; если связь внутри одной основы, знак обычно не ставится.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в союзном сложном предложении, 7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союзам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 без ошибок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смысл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что именно показывает союз: соединение, противопоставление или чередование. Особенно внимательно проверяйте «и» и «да», потому что они могут работать по-разному в разных предложениях.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проверку с поиска подлежащего и сказуемого в каждой части. Если основ две, перед вами, скорее всего, сложное союзное предложение, где нужно искать границу между частями.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связывает две самостоятельные части, запятая обычно нужна. Если он соединяет однородные члены при одной основе, запятая не ставится. Этот способ надёжнее всего.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запятой между простыми предложениями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 союзном сложном предложении показывает границу между двумя самостоятельными частями. Чтобы не ошибиться, нужно найти грамматические основы, понять значение союза и проверить смысл всего предложения.
</a:t>
            </a:r>
            <a:endParaRPr lang="en-US" sz="387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2026-05-28T09:27:33Z</dcterms:created>
  <dcterms:modified xsi:type="dcterms:W3CDTF">2026-05-28T09:27:33Z</dcterms:modified>
</cp:coreProperties>
</file>