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Деколонизация, конфликты и безопасность: главная идея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создал новые государства и новые линии напряжения.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как исторический перелом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независимость стала массовым явлением, но вместе с ней пришли споры о границах, власти и ресурсах. Именно поэтому деколонизация стала рубежом между Новым и Новейшим временем.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понятия — деколонизация, колониальная система и международная безопасность — помогают увидеть, как распад империй породил новые угрозы и новые правила для мира.
</a:t>
            </a:r>
            <a:endParaRPr lang="en-US" sz="2316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понятия задают логику всей темы.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структуризация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борьба за независимость ускорилась, потому что старые империи уже не могли удерживать прежний порядок.
</a:t>
            </a:r>
            <a:endParaRPr lang="en-US" sz="1177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деколонизация ускорилась после 1945 года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Деколонизацию ускорило совпадение нескольких процессов: ослабление Европы, рост национализма, международная легитимация самоопределения и соперничество сверхдержав.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темы; ООН, Устав ООН; исторический контекст после 1945 года
</a:t>
            </a:r>
            <a:endParaRPr lang="en-US" sz="8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деколонизации 1945–1990-е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прорывы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1940-х — начале 1950-х годов независимость получили Индия, Пакистан, Индонезия и несколько арабских стран. Эти события показали, что колониальная система больше не может существовать в прежнем виде.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процесса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1970–1990-е годы деколонизация завершалась там, где сохранялись последние колониальные владения и режимы меньшинства. Процесс оказался длительным и неравномерным, особенно в Африке и Океании.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волна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 вошли в историю как «год Африки»: десятки территорий стали суверенными государствами. Именно тогда распад колониальных империй приобрел действительно массовый характер.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проходила деколонизацию в условиях антиколониальной борьбы и противостояния с коммунизмом, поэтому освобождение нередко сопровождалось внутренними войнами и иностранным вмешательством.
</a:t>
            </a:r>
            <a:endParaRPr lang="en-US" sz="837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независимость пришла быстро, но почти сразу сопровождалась разделом территории, массовыми миграциями и спором вокруг Кашмира, что сделало безопасность неотделимой от суверенитета.
</a:t>
            </a:r>
            <a:endParaRPr lang="en-US" sz="868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решающим стало мандатное наследие: нерешенные вопросы границ, статуса территорий и участия внешних держав превратили деколонизацию в затяжной политический кризис.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независимость получали сразу многие страны, но новые границы часто не совпадали с этнической картой и хозяйственными связями, поэтому риск конфликтов оставался высоким.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траектории деколонизации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 превращался в конфликт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механизм эскалации в постколониальных кризисах.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участники дополняли друг друга в управлении кризисами и посредничестве.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Акторы международной безопасности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задавала общий международный каркас, а негосударственные и региональные участники закрывали практические пробелы; великие державы часто действовали из логики соперничества.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материалы по международным отношениям второй половины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 раздел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раздела Британской Индии в 1947 году возникли два новых государства — Индия и Пакистан. Однако границы были проведены в спешке, а судьба многих общин осталась неурегулированной.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Спор, который не исчез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Кашмирский вопрос сразу стал испытанием для обеих стран. Он превратил процесс деколонизации из акта освобождения в длительный спор о территории, суверенитете и национальной идентичности.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раздела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вызвал массовые перемещения людей, насилие и гуманитарный кризис. Для миллионов семей политическое решение означало потерю дома, привычных связей и чувства безопасности.
</a:t>
            </a:r>
            <a:endParaRPr lang="en-US" sz="1077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Южная Азия — раздел Британской Индии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Непростая спорная территория стала символом долговременного соперничества и военной готовности двух держав.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Британской Индии сделал вопрос границ частью индийско-пакистанской безопасности.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раздела Британской Индии, 1947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Резолюция ООН о разделе Палестины стала символом того, как колониальный уход не снял, а лишь обострил вопрос о государственности.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резолюция Генассамблеи ООН заложила основу для раздела Палестины.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 ООН, резолюция 181 (II), 1947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ООН впервые направила наблюдателей в палестинский конфликт, что сделало регион постоянной темой международной дипломатии.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появилась первая миссия ООН по наблюдению за перемирием.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история UNTSO — United Nations Truce Supervision Organization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 стала особенно значимой потому, что Алжир более века считался не просто колонией, а частью Франции.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 года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владение завершилось после длительного периода колониального контроля.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Французского Алжира: 1830–1962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конференции в Белграде антиколониальные государства впервые оформили общий политический голос, который усилил значение алжирского опыта.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 получило международную площадку для координации позиций.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неприсоединения: Белградская конференция, 1961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конфликтность росла там, где новые государства одновременно наследовали спорные рубежи, разобщённые сообщества и зависимость от сырьевого экспорта.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причины эскалации в постколониальном мире
</a:t>
            </a:r>
            <a:endParaRPr lang="en-US" sz="2323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риск возникает не из одного фактора, а из их наложения: слабое государство легче втягивается в спор за границы, ресурсы и власть.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по постколониальным конфликтам и государственному строительству
</a:t>
            </a:r>
            <a:endParaRPr lang="en-US" sz="8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Генассамблея ООН приняла декларацию, ставшую главным международным подтверждением права колоний на независимость.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получила чёткую правовую и политическую опору в системе ООН.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 ООН, резолюция 1514 (XV), 1960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этого документа принцип самоопределения закрепился в международной повестке как норма, а не только как политический лозунг.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1514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ООН стала важным ориентиром для права на самоопределение.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 ООН, резолюция 1514 (XV), 1960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перемен лучше всего виден через рост членства ООН: почти все государства Азии и Африки вошли в международную систему именно после деколонизации.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сегодня представлены в Организации Объединённых Наций.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государства-члены Организации Объединённых Наций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обсуждении удобно держать в уме три вопроса: где граница между помощью и вмешательством, как строится устойчивое государство и что может предотвратить новую войну.
</a:t>
            </a:r>
            <a:endParaRPr lang="en-US" sz="2238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вопроса помогают связать историю деколонизации с сегодняшней безопасностью.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дискуссии по теме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безопасность: уроки, которые работают до сих пор
</a:t>
            </a:r>
            <a:endParaRPr lang="en-US" sz="3052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не только освободила территории, но и заставила мир заново придумать правила сосуществования: переговоры, миротворчество, суверенитет и ограничения силы.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2026-07-26T15:19:03Z</dcterms:created>
  <dcterms:modified xsi:type="dcterms:W3CDTF">2026-07-26T15:19:03Z</dcterms:modified>
</cp:coreProperties>
</file>